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3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9372F0-283F-67BD-0423-B168EB3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8" y="352983"/>
            <a:ext cx="11429347" cy="37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5998A6-3AA4-CA42-53BA-786AF2BA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1" y="425792"/>
            <a:ext cx="10881511" cy="3088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D0D4DD-51E0-1E02-278D-81D6FF6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1" y="3759015"/>
            <a:ext cx="11559718" cy="1918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2C243-24A7-CA76-8180-5B4DCDA76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1" y="5729972"/>
            <a:ext cx="11559718" cy="8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9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61EBF3-0D73-684D-3672-4939925B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7" y="373423"/>
            <a:ext cx="7795092" cy="3061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9EA4F1-2DE0-1B7C-5E67-28DA933F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6" y="3448274"/>
            <a:ext cx="7795091" cy="31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57B128-20C7-8B48-3837-954B8EF1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8" y="412913"/>
            <a:ext cx="8196083" cy="1612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170DCD-19B5-6E54-5ACB-5C12AA32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8" y="2171935"/>
            <a:ext cx="5735912" cy="1878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25B31F-D31B-94F8-A28C-9605D426F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88" y="4197321"/>
            <a:ext cx="7183712" cy="24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5381E5-13C6-A31F-4890-9F95F6EB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5" y="344094"/>
            <a:ext cx="10804358" cy="62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2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72B39F-BBCE-E7AA-1BDA-319722BB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5" y="364547"/>
            <a:ext cx="8130582" cy="3156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B91B7-CAEA-0589-1A3B-B99D408B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5" y="3520722"/>
            <a:ext cx="8947011" cy="30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D520A3-DF90-C888-C18B-3D23ED13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6" y="560491"/>
            <a:ext cx="11549088" cy="60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263407-2AF4-4B59-86E2-6E4695D9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1" y="438019"/>
            <a:ext cx="6637685" cy="3954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1CF76C-7DEF-A3AE-44A3-B7116453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019"/>
            <a:ext cx="5835865" cy="37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09B89D-D3E3-049D-0EDB-3650F7AA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5" y="479597"/>
            <a:ext cx="11347343" cy="1626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22964-8B83-9F43-B26F-012B25E4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1" y="2430862"/>
            <a:ext cx="11372317" cy="38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4572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4874</TotalTime>
  <Words>8</Words>
  <Application>Microsoft Office PowerPoint</Application>
  <PresentationFormat>와이드스크린</PresentationFormat>
  <Paragraphs>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Corbel</vt:lpstr>
      <vt:lpstr>기본</vt:lpstr>
      <vt:lpstr>python 3강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315</cp:revision>
  <dcterms:created xsi:type="dcterms:W3CDTF">2023-03-17T06:49:37Z</dcterms:created>
  <dcterms:modified xsi:type="dcterms:W3CDTF">2023-04-28T07:40:58Z</dcterms:modified>
</cp:coreProperties>
</file>