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4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76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70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1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85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E584A-2058-288D-F86E-A01B3E23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1" y="421022"/>
            <a:ext cx="11407928" cy="35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BBCBDD-3007-A605-27AF-8A464D0A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9" y="406620"/>
            <a:ext cx="7773378" cy="3043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DE0B1D-C7A8-F272-F0AD-96780627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9" y="3559083"/>
            <a:ext cx="6156849" cy="29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C51C7A-6F85-21A8-0F79-549DCF11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" y="387728"/>
            <a:ext cx="11354831" cy="2456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DAD37D-6635-5AF0-A219-74E3AF92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9" y="3099624"/>
            <a:ext cx="11354831" cy="3425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C04DFD-12CA-5580-3847-6F23F166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948" y="3279238"/>
            <a:ext cx="6922974" cy="26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9701A-E63F-1A31-A29B-59E824C6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8" y="472078"/>
            <a:ext cx="6554772" cy="2762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8903B2-74BD-5D6A-04EF-8765E7B5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8" y="3385679"/>
            <a:ext cx="9477586" cy="3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B7D8B2-9E86-952D-F321-277A3292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4" y="380194"/>
            <a:ext cx="8466233" cy="3354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843E5C-EECF-3DFC-A3AB-AD4F313E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3" y="3735070"/>
            <a:ext cx="9589275" cy="27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C0475-F450-BE0A-AAAF-FED59F88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2" y="378822"/>
            <a:ext cx="7073287" cy="3265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8D12ED-59F8-1595-F528-4A4CDA56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1" y="3644642"/>
            <a:ext cx="8477545" cy="29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0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1835C4-3BAA-05B7-B5C9-482CBA51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5" y="461183"/>
            <a:ext cx="5850555" cy="35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99793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4922</TotalTime>
  <Words>8</Words>
  <Application>Microsoft Office PowerPoint</Application>
  <PresentationFormat>와이드스크린</PresentationFormat>
  <Paragraphs>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Corbel</vt:lpstr>
      <vt:lpstr>기본</vt:lpstr>
      <vt:lpstr>python 4강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318</cp:revision>
  <dcterms:created xsi:type="dcterms:W3CDTF">2023-03-17T06:49:37Z</dcterms:created>
  <dcterms:modified xsi:type="dcterms:W3CDTF">2023-04-28T08:30:10Z</dcterms:modified>
</cp:coreProperties>
</file>