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65" r:id="rId13"/>
    <p:sldId id="266" r:id="rId14"/>
    <p:sldId id="267" r:id="rId15"/>
    <p:sldId id="284" r:id="rId16"/>
    <p:sldId id="268" r:id="rId17"/>
    <p:sldId id="264" r:id="rId18"/>
    <p:sldId id="269" r:id="rId19"/>
    <p:sldId id="270" r:id="rId20"/>
    <p:sldId id="272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8:57.8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0,'6080'0,"-6041"0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9:08.72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1,'4031'0,"-3987"0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9:23.02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0,'9781'0,"-9734"0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9:33.51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0,'2044'0,"-2006"0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9:52.05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1,'4854'0,"-4815"0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6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21DBB2-61CB-6612-B48D-6AB5380B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8" y="699610"/>
            <a:ext cx="11181162" cy="1189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482752-640D-162E-6A78-F79172E7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8" y="2109825"/>
            <a:ext cx="4122429" cy="744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CEDA97-61EA-33C1-6DB7-3DCA8044F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8" y="3463172"/>
            <a:ext cx="11181162" cy="1081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929526-16B6-8C7A-7926-D1F3A7766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28" y="4927835"/>
            <a:ext cx="6386829" cy="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2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제어문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83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2B039B-BD9B-8DCA-DA34-3AC06483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4" y="400615"/>
            <a:ext cx="8446275" cy="3031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D57F4-7247-F3BB-9127-9C50BB41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4" y="3402079"/>
            <a:ext cx="2094460" cy="595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65DE0-DA67-7862-F755-9A6AD029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4" y="4234882"/>
            <a:ext cx="10552660" cy="1550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CBBA94-7E17-2DBE-70E0-B0791F05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54" y="5785752"/>
            <a:ext cx="4951960" cy="5825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DBF3CE0-4330-87B0-C16F-334C14575B49}"/>
                  </a:ext>
                </a:extLst>
              </p14:cNvPr>
              <p14:cNvContentPartPr/>
              <p14:nvPr/>
            </p14:nvContentPartPr>
            <p14:xfrm>
              <a:off x="734374" y="609326"/>
              <a:ext cx="7498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DBF3CE0-4330-87B0-C16F-334C14575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734" y="465326"/>
                <a:ext cx="8935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35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729511-4F78-AB54-EE18-6B171816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3" y="780282"/>
            <a:ext cx="11370474" cy="2864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84C8A0-22CB-E4BC-679D-6C2F6995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9" y="4225605"/>
            <a:ext cx="4675760" cy="82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2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67672A-EA66-EE45-80C3-9B1CD62C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1" y="611371"/>
            <a:ext cx="11448557" cy="27677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AE5080-3299-2F86-B3DA-91A727AC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9" y="3971872"/>
            <a:ext cx="7232559" cy="22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다중반복구조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14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921330-DAE4-1BF8-AD48-01EC1497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6" y="372068"/>
            <a:ext cx="9678404" cy="2442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A19025-5CC4-0557-0F15-A85EE6AF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6" y="2814980"/>
            <a:ext cx="1430592" cy="3670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BCE911-453B-FFE2-70D6-DD87895C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49" y="2814980"/>
            <a:ext cx="1408145" cy="3700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BA9382-A5CE-E49C-1069-B87E3E1ED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025" y="2814980"/>
            <a:ext cx="1482974" cy="37006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80E25E1-3B81-9EE9-C65C-6C2A8ACBFCEB}"/>
                  </a:ext>
                </a:extLst>
              </p14:cNvPr>
              <p14:cNvContentPartPr/>
              <p14:nvPr/>
            </p14:nvContentPartPr>
            <p14:xfrm>
              <a:off x="701614" y="592766"/>
              <a:ext cx="17618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80E25E1-3B81-9EE9-C65C-6C2A8ACBFC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974" y="449126"/>
                <a:ext cx="19054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06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6FDA6E-3DA2-09D8-FC7A-94B50415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2" y="364581"/>
            <a:ext cx="8482575" cy="23786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0C6C97-27C2-6251-537A-084BED11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118" y="364581"/>
            <a:ext cx="1730898" cy="2762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A01C64-B7A1-8661-36CF-17142A1A7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22" y="3429000"/>
            <a:ext cx="8841617" cy="2957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FEDE3-A83A-8F36-50BB-08E7E0AC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118" y="3429000"/>
            <a:ext cx="1730898" cy="27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0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544253-B0F9-5F5F-1982-6BFD4711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4" y="379490"/>
            <a:ext cx="7591039" cy="3804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72AD7F-080F-107D-DB4B-F49661EF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4" y="4335086"/>
            <a:ext cx="705901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47A86A8-18C4-27EE-EAA5-259934D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2" y="361107"/>
            <a:ext cx="7385718" cy="37863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A082CD-B16C-B482-11F5-C7B85E75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759" y="361107"/>
            <a:ext cx="3899309" cy="574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</a:t>
            </a:r>
            <a:r>
              <a:rPr lang="ko-KR" altLang="en-US" sz="4000" dirty="0" err="1"/>
              <a:t>반복문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제어문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다중반복구조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687188-0238-D688-3A6B-3AFE1767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9" y="369948"/>
            <a:ext cx="7525481" cy="4251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45A7C4-530C-7705-CDD7-F69D57FA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850" y="369948"/>
            <a:ext cx="3971779" cy="57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D2554-54EC-C0B3-73A7-2EEE1DDD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3" y="378088"/>
            <a:ext cx="10332492" cy="60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반복문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D5C85A-A360-94C9-0527-CB3EA881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5" y="334488"/>
            <a:ext cx="7643435" cy="62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41E958-C67E-D096-BC3A-08BF2554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3" y="384955"/>
            <a:ext cx="11350036" cy="4511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DA9124-DEA9-F977-A23F-244833AF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3" y="5129194"/>
            <a:ext cx="4328750" cy="11458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C2AF722-721D-A322-5439-6A6721E38434}"/>
                  </a:ext>
                </a:extLst>
              </p14:cNvPr>
              <p14:cNvContentPartPr/>
              <p14:nvPr/>
            </p14:nvContentPartPr>
            <p14:xfrm>
              <a:off x="897454" y="756206"/>
              <a:ext cx="220320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C2AF722-721D-A322-5439-6A6721E384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454" y="612206"/>
                <a:ext cx="23468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27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8AB16E-534B-F827-C18B-16C03CDB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7" y="329008"/>
            <a:ext cx="9203617" cy="6145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F91856-FE82-686A-27DC-BD9471D83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12" y="383675"/>
            <a:ext cx="4266803" cy="13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6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7833FB-3B9B-E320-57BF-BA50AD78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7" y="612077"/>
            <a:ext cx="11307916" cy="32025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EFB87F-DE3B-6CBA-2C58-7091AC48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7" y="4130395"/>
            <a:ext cx="7274759" cy="1842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41D5AFF-2922-B065-D339-9B9AE9086642}"/>
                  </a:ext>
                </a:extLst>
              </p14:cNvPr>
              <p14:cNvContentPartPr/>
              <p14:nvPr/>
            </p14:nvContentPartPr>
            <p14:xfrm>
              <a:off x="816094" y="870326"/>
              <a:ext cx="1467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41D5AFF-2922-B065-D339-9B9AE90866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094" y="726686"/>
                <a:ext cx="1611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89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E87173-C07A-E0D8-4A3B-92BE532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1" y="663308"/>
            <a:ext cx="11252781" cy="27656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4B5B02-76F0-1B4D-9131-4AB2E442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1" y="4023614"/>
            <a:ext cx="7040011" cy="720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C620D6A-EEE7-0619-B69A-9DE8FF57E7AF}"/>
                  </a:ext>
                </a:extLst>
              </p14:cNvPr>
              <p14:cNvContentPartPr/>
              <p14:nvPr/>
            </p14:nvContentPartPr>
            <p14:xfrm>
              <a:off x="930214" y="1670606"/>
              <a:ext cx="35384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C620D6A-EEE7-0619-B69A-9DE8FF57E7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214" y="1526606"/>
                <a:ext cx="36820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12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BE860B-64BF-5AD8-C3E0-CB3377C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1" y="449648"/>
            <a:ext cx="8660520" cy="2283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17C063-1C03-B0DE-1B86-1DE21146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0" y="2671846"/>
            <a:ext cx="6717420" cy="8142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2167F1-28BD-2486-6FE0-E4F78A765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50" y="3779036"/>
            <a:ext cx="9367076" cy="1176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77B411-3C4F-812E-67D0-E5ABBA65D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50" y="5248645"/>
            <a:ext cx="6368288" cy="6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3098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6527</TotalTime>
  <Words>30</Words>
  <Application>Microsoft Office PowerPoint</Application>
  <PresentationFormat>와이드스크린</PresentationFormat>
  <Paragraphs>13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Corbel</vt:lpstr>
      <vt:lpstr>기본</vt:lpstr>
      <vt:lpstr>python 6강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326</cp:revision>
  <dcterms:created xsi:type="dcterms:W3CDTF">2023-03-17T06:49:37Z</dcterms:created>
  <dcterms:modified xsi:type="dcterms:W3CDTF">2023-05-05T18:00:30Z</dcterms:modified>
</cp:coreProperties>
</file>