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65" r:id="rId17"/>
    <p:sldId id="266" r:id="rId18"/>
    <p:sldId id="267" r:id="rId19"/>
    <p:sldId id="275" r:id="rId20"/>
    <p:sldId id="276" r:id="rId21"/>
    <p:sldId id="279" r:id="rId22"/>
    <p:sldId id="280" r:id="rId23"/>
    <p:sldId id="281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19.57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1,'8'0,"10"0,10 0,8 0,5 0,4 0,2 0,0 0,0 0,0 0,0 0,-8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5.2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24575,'38'-1'0,"-4"0"0,0 2 0,0 1 0,0 1 0,42 10 0,-30-3 0,0-1 0,93 4 0,97-15 0,-89-1 0,1214 3 0,-1354 0 0,0 1 0,-1-1 0,1 1 0,0 0 0,0 1 0,-1 0 0,1 0 0,-1 0 0,0 1 0,1 0 0,-1 0 0,8 6 0,-11-6 0,0-1 0,-1 0 0,1 1 0,0 0 0,-1 0 0,0-1 0,0 1 0,1 1 0,-2-1 0,1 0 0,0 0 0,-1 1 0,1-1 0,-1 1 0,0-1 0,0 1 0,-1 0 0,1-1 0,-1 1 0,0 0 0,0 0 0,0-1 0,0 1 0,-1 5 0,-1-3 0,0-1 0,0 0 0,0 0 0,0 0 0,-1-1 0,0 1 0,0-1 0,0 1 0,-1-1 0,1 0 0,-1 0 0,0 0 0,0-1 0,0 1 0,-1-1 0,1 0 0,-1 0 0,0-1 0,1 1 0,-1-1 0,-9 2 0,-4 3 0,-2-1 0,1-2 0,0 0 0,-31 3 0,-121-6 0,126-3 0,-1 2 0,1 2 0,-67 12 0,-205 43 0,231-46 0,-1-3 0,0-4 0,-93-8 0,28 1 0,42 1 0,-140 5 0,121 18 0,84-12 0,-54 4 0,-35-11-1365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6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7.0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7.8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06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24575,'1454'0'0,"-1443"0"0,0 0 0,-1 1 0,1 0 0,19 5 0,-26-5 0,-1 0 0,0 0 0,1 1 0,-1-1 0,0 1 0,0 0 0,0 0 0,0 0 0,-1 0 0,1 1 0,-1-1 0,1 1 0,-1 0 0,0-1 0,0 1 0,0 0 0,0 0 0,3 6 0,61 187-1365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08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24575,'1453'0'-1365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23.3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 24575,'85'-1'0,"-3"0"0,84 9 0,-140-5 0,-1 1 0,1 1 0,-1 2 0,0 0 0,-1 2 0,0 0 0,34 19 0,-39-14 0,0 0 0,-1 2 0,0 0 0,-2 0 0,0 2 0,-1 0 0,0 1 0,13 23 0,-27-40 0,0-1 0,0 1 0,0-1 0,0 1 0,0 0 0,0 0 0,-1-1 0,1 1 0,-1 0 0,1 0 0,-1 0 0,1 0 0,-1 0 0,0-1 0,0 1 0,0 0 0,0 0 0,0 0 0,-1 0 0,1 0 0,0 0 0,-1 0 0,0 2 0,-1-2 0,0 0 0,1 0 0,-1-1 0,0 1 0,0 0 0,0-1 0,0 1 0,0-1 0,0 0 0,-1 0 0,1 0 0,0 0 0,-1 0 0,1 0 0,-4 0 0,-13 2 0,0 0 0,0-2 0,-35-1 0,38 0 0,-14 0 0,-49-1 0,73 1 0,1-1 0,0 0 0,0 0 0,0 0 0,0 0 0,0-1 0,0 0 0,0 0 0,1 0 0,-1-1 0,-7-5 0,11 7 0,0 1 0,0-1 0,1 0 0,-1 0 0,0 0 0,0 0 0,1 0 0,-1 0 0,1 0 0,-1 0 0,1 0 0,-1 0 0,1-1 0,0 1 0,-1 0 0,1 0 0,0 0 0,0-1 0,0 1 0,0 0 0,0 0 0,0 0 0,0-1 0,0 1 0,1-1 0,0-2 0,0 1 0,1 0 0,-1 0 0,1 0 0,0 0 0,0 1 0,0-1 0,0 0 0,3-2 0,4-3 0,0 0 0,1 0 0,0 1 0,12-7 0,1 3 0,0 1 0,1 1 0,0 1 0,0 2 0,1 0 0,47-5 0,-24 8 0,0 1 0,84 9 0,-123-6 0,0 0 0,0 1 0,0 0 0,0 0 0,17 8 0,-25-10 0,-1 0 0,0 0 0,1 0 0,-1 0 0,0 0 0,0 0 0,1 0 0,-1 1 0,0-1 0,1 0 0,-1 0 0,0 0 0,0 0 0,1 0 0,-1 1 0,0-1 0,0 0 0,1 0 0,-1 1 0,0-1 0,0 0 0,0 0 0,1 1 0,-1-1 0,0 0 0,0 0 0,0 1 0,0-1 0,0 0 0,1 1 0,-1-1 0,0 0 0,0 1 0,0-1 0,0 0 0,0 1 0,0-1 0,0 0 0,0 1 0,0-1 0,-1 0 0,1 0 0,0 1 0,0-1 0,0 0 0,0 1 0,0-1 0,-1 1 0,-19 7 0,-27-2 0,36-7 0,-1 0 0,1-1 0,-1-1 0,1 1 0,0-2 0,0 1 0,1-2 0,-15-7 0,21 10 0,-1 0 0,1 0 0,0-1 0,0 0 0,1 0 0,-1 0 0,1 0 0,-1 0 0,1-1 0,0 1 0,0-1 0,0 0 0,1 0 0,-1 0 0,1 0 0,0-1 0,0 1 0,1 0 0,-1-1 0,1 0 0,0 1 0,-1-7 0,2 9 0,0 0 0,1 0 0,-1 0 0,0 0 0,0 0 0,1 0 0,-1 0 0,1 1 0,0-1 0,0 0 0,-1 0 0,1 1 0,0-1 0,0 0 0,1 1 0,-1-1 0,0 1 0,0-1 0,1 1 0,-1 0 0,1-1 0,-1 1 0,1 0 0,0 0 0,-1 0 0,1 0 0,0 1 0,0-1 0,-1 0 0,1 1 0,0-1 0,0 1 0,0 0 0,0-1 0,0 1 0,0 0 0,0 0 0,2 1 0,11-1 0,1 1 0,-1 1 0,0 1 0,15 4 0,-6-2 0,86 22 0,-80-17 0,1-2 0,0-2 0,41 5 0,18-12 0,-57-1 0,-1 2 0,61 7 0,-84-5 0,-1-1 0,0 1 0,0 1 0,0-1 0,0 1 0,0 1 0,-1-1 0,1 1 0,-1 1 0,0-1 0,-1 1 0,1 1 0,-1-1 0,0 1 0,10 12 0,-12-13 0,0 0 0,-1 0 0,0 0 0,0 0 0,-1 1 0,0-1 0,0 1 0,0 0 0,0 0 0,-1-1 0,0 1 0,0 0 0,0 0 0,-1 0 0,0 0 0,0 0 0,-1 0 0,-1 8 0,0-7 0,-1 1 0,0 0 0,0-1 0,-1 0 0,0 1 0,0-2 0,0 1 0,-1 0 0,0-1 0,0 0 0,-1 0 0,-11 9 0,5-5 0,0-1 0,0-1 0,-1 0 0,0 0 0,0-2 0,-25 10 0,29-14 0,1 1 0,-1-1 0,0 0 0,0-1 0,0 0 0,0-1 0,0 0 0,0 0 0,0 0 0,1-2 0,-1 1 0,-11-4 0,0-6 0,20 11 0,0-1 0,0 1 0,0-1 0,0 1 0,0 0 0,0-1 0,0 1 0,0-1 0,0 1 0,0 0 0,0-1 0,1 1 0,-1-1 0,0 1 0,0 0 0,0-1 0,0 1 0,1 0 0,-1-1 0,0 1 0,0 0 0,0-1 0,1 1 0,-1 0 0,0 0 0,1-1 0,-1 1 0,0 0 0,1 0 0,-1-1 0,1 1 0,3-2 0,0 0 0,1 0 0,-1 0 0,1 0 0,-1 1 0,10-2 0,31-6 0,-1-2 0,0-2 0,-1-2 0,0-2 0,52-28 0,-72 35 0,-1 2 0,1 1 0,27-5 0,41-14 0,-65 11 0,-26 14 0,1 0 0,-1 1 0,1-1 0,-1 1 0,0-1 0,1 0 0,-1 0 0,0 1 0,1-1 0,-1 0 0,0 0 0,0 1 0,0-1 0,0 0 0,0 0 0,1 1 0,-1-1 0,-1 0 0,1 0 0,0 1 0,0-2 0,-2-2 0,0 1 0,0 0 0,0 0 0,0 0 0,0 0 0,-1 0 0,1 1 0,-1-1 0,0 1 0,0 0 0,0 0 0,-3-3 0,0 2 0,1-1 0,-1-1 0,1 1 0,0-1 0,0 0 0,1 0 0,-6-7 0,10 11 0,-1 1 0,1-1 0,0 0 0,-1 0 0,1 1 0,0-1 0,0 0 0,-1 0 0,1 0 0,0 0 0,0 1 0,0-1 0,0 0 0,0 0 0,0 0 0,0 0 0,0 1 0,0-1 0,0 0 0,1 0 0,-1 0 0,0 1 0,1-1 0,-1 0 0,1-1 0,1 1 0,-1-1 0,1 1 0,0 0 0,0 0 0,0-1 0,0 1 0,0 0 0,0 1 0,0-1 0,0 0 0,0 0 0,0 1 0,0 0 0,4-1 0,48-5 0,0 3 0,95 7 0,-39 0 0,-1-6 0,99 5 0,-205-3 0,0 0 0,0 1 0,1-1 0,-1 1 0,0-1 0,0 1 0,0 0 0,0 0 0,0 0 0,0 1 0,0-1 0,0 1 0,0-1 0,0 1 0,-1 0 0,1 0 0,-1 1 0,1-1 0,-1 0 0,4 6 0,-5-5 0,-1-1 0,1 1 0,0 0 0,-1 0 0,0 0 0,1 0 0,-1 0 0,0 0 0,-1 0 0,1 0 0,0 0 0,-1 0 0,0 0 0,0 0 0,0 0 0,0 0 0,0-1 0,0 1 0,-1 0 0,1-1 0,-1 1 0,-3 3 0,-3 5 0,-2-1 0,1 1 0,-1-1 0,-1-1 0,1 0 0,-2 0 0,-13 7 0,-92 48 0,93-52 0,-35 18 0,-2-2 0,-1-4 0,-1-2 0,-82 18 0,173-41 0,5 1 0,47-5 0,20-13 0,0-5 0,-2-3 0,-1-6 0,122-55 0,-172 59 0,-1-1 0,83-70 0,-96 72 0,-23 19 0,0-1 0,1 1 0,0 1 0,1 0 0,-1 0 0,1 1 0,1 1 0,-1 0 0,1 1 0,-1 0 0,1 0 0,1 2 0,-1 0 0,20-1 0,-21 2 0,13 0 0,0 0 0,-1 1 0,1 2 0,29 5 0,-49-6 0,1 0 0,-1 0 0,0 1 0,0 0 0,1 0 0,-1 0 0,-1 1 0,1-1 0,0 1 0,0 0 0,-1 1 0,0-1 0,0 1 0,0 0 0,0 0 0,0 0 0,-1 0 0,0 1 0,0-1 0,0 1 0,0 0 0,-1 0 0,0 0 0,3 10 0,1 19 0,-2 0 0,-2 1 0,-1-1 0,-1 1 0,-9 58 0,8-88 7,1 0 0,-1-1 0,0 1 0,-1-1 0,1 1 1,-1-1-1,0 0 0,0 0 0,0 0 0,0 0 0,-1 0 0,1 0 0,-1-1 0,0 1 0,0-1 0,-5 4 0,6-5-62,0-1 0,-1 1 0,1-1 0,-1 0 0,0 0 0,1 0 0,-1 0 0,0 0 0,0-1 0,0 1 0,1-1 0,-1 0 0,0 1 0,0-1 0,0-1 0,0 1 0,0 0 0,1-1 0,-1 1 0,0-1 0,0 0 0,1 0 0,-1 0 0,0 0 0,1-1 0,-3-1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41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0.5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1,'8'0,"10"0,10 0,7 0,6 0,4 0,2 0,0 0,1 0,-2 0,1 0,-9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1.7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29,'8'0,"10"0,17 0,12 0,4 0,1 0,1 0,-2 0,-2 0,6-8,2-2,-9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0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4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</inkml:trace>
  <inkml:trace contextRef="#ctx0" brushRef="#br0" timeOffset="1">0 37,'8'0,"10"0,10 0,8 0,5 0,12 0,11 0,4-8,4-2,-1 0,-13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8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1,'15'0,"6"0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3.2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1 118,'7'0,"11"-8,10-10,15-25,1-5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35.4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24575,'-1'0'-8191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1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27 24575,'-1'35'0,"0"-19"0,1 0 0,1 1 0,0-1 0,1 0 0,4 21 0,-4-33 0,-1 0 0,1 1 0,0-1 0,0 0 0,0 0 0,1 0 0,-1 0 0,1-1 0,0 1 0,0-1 0,0 0 0,1 1 0,-1-1 0,1-1 0,-1 1 0,1-1 0,0 1 0,0-1 0,0 0 0,1 0 0,-1-1 0,0 1 0,8 0 0,-4 0 0,0-1 0,0 0 0,1 0 0,-1-1 0,1 0 0,-1-1 0,0 1 0,1-2 0,14-3 0,3-4 0,43-20 0,-51 20 0,0 0 0,0 2 0,1 1 0,39-9 0,55 9 0,-80 6 0,61-9 0,-82 7 0,-1-1 0,1 0 0,-1-1 0,0 0 0,0-1 0,0 0 0,-1-1 0,20-13 0,13-21 0,-36 32 0,1 0 0,0 0 0,1 1 0,-1 0 0,1 1 0,12-7 0,-19 12 0,-1 1 0,1-1 0,0 1 0,-1 0 0,1-1 0,-1 1 0,1 0 0,-1 0 0,1 0 0,0 0 0,-1 0 0,1 0 0,0 0 0,-1 1 0,1-1 0,-1 1 0,1-1 0,-1 1 0,1 0 0,-1-1 0,1 1 0,-1 0 0,0 0 0,1 0 0,-1 0 0,0 0 0,0 0 0,0 0 0,0 0 0,0 1 0,0-1 0,0 0 0,0 1 0,0-1 0,-1 1 0,1-1 0,0 1 0,0 2 0,4 10 0,0 0 0,-1 0 0,3 23 0,-2-11 0,7 28 0,-10-39 0,2 0 0,-1 0 0,2 0 0,11 26 0,-14-37 0,1 1 0,-1-1 0,1-1 0,0 1 0,1 0 0,-1-1 0,1 1 0,-1-1 0,1 0 0,0 0 0,0-1 0,0 1 0,0-1 0,1 0 0,-1 0 0,1 0 0,-1 0 0,1-1 0,8 2 0,33 2 0,0-2 0,0-2 0,66-7 0,3 0 0,16 8 0,100-5 0,-228 3 0,0 0 0,0-1 0,1 1 0,-1-1 0,0 1 0,0-1 0,0 0 0,0 0 0,0 0 0,0-1 0,0 1 0,0-1 0,0 0 0,-1 0 0,1 0 0,-1 0 0,1 0 0,-1 0 0,0 0 0,1-1 0,-1 0 0,-1 1 0,4-5 0,-4 2 0,0 0 0,0 1 0,0-1 0,0 0 0,-1 0 0,0 1 0,0-1 0,0 0 0,-1 0 0,0 1 0,1-1 0,-2 0 0,1 1 0,0-1 0,-5-7 0,3 2 0,-1 1 0,0 0 0,-1 0 0,0 0 0,-1 1 0,0-1 0,0 1 0,0 1 0,-1-1 0,0 1 0,-1 1 0,1-1 0,-1 1 0,-1 0 0,1 1 0,-1 0 0,0 0 0,0 1 0,0 0 0,-1 1 0,1 0 0,-1 0 0,0 1 0,0 0 0,0 1 0,0 0 0,0 1 0,-16 1 0,22-1 0,1 0 0,0 1 0,0-1 0,-1 1 0,1 0 0,0 0 0,0 0 0,0 0 0,0 0 0,0 1 0,0 0 0,0-1 0,0 1 0,1 0 0,-5 4 0,6-5 0,1 0 0,-1 0 0,1-1 0,-1 1 0,1 0 0,-1 0 0,1 0 0,0 0 0,-1 0 0,1 0 0,0 0 0,0-1 0,0 1 0,0 0 0,0 0 0,0 0 0,0 0 0,0 0 0,0 0 0,0 0 0,1 1 0,0 0 0,0 0 0,0 0 0,0 0 0,0 0 0,1 0 0,-1-1 0,1 1 0,-1-1 0,1 1 0,0-1 0,-1 1 0,1-1 0,2 1 0,23 12 0,1-1 0,0-1 0,0-1 0,1-2 0,31 6 0,22 7 0,-38-10 0,-28-8 0,-1 0 0,1 1 0,-1 0 0,-1 1 0,1 1 0,20 13 0,-23-12 0,1 0 0,1-2 0,0 1 0,0-1 0,0-1 0,0-1 0,1 0 0,0-1 0,28 3 0,11-3 0,77-6 0,-53 1 0,72 3 0,120-5 0,-268 4 0,1 0 0,0-1 0,0 1 0,-1-1 0,1 1 0,0-1 0,0 0 0,-1 0 0,1 0 0,-1 0 0,1 0 0,-1-1 0,1 1 0,-1-1 0,0 1 0,0-1 0,3-3 0,-4 3 0,0 0 0,0 0 0,0 0 0,-1 0 0,1 0 0,-1-1 0,0 1 0,1 0 0,-1 0 0,0-1 0,0 1 0,0 0 0,0 0 0,-1-1 0,1 1 0,-1 0 0,1 0 0,-1 0 0,0-1 0,0 1 0,-1-2 0,-16-43 0,12 30 0,0 0 0,-1 1 0,-1 0 0,-16-25 0,18 33 0,1 2 0,1 0 0,0 0 0,0 0 0,1 0 0,-4-9 0,7 14 0,-1 0 0,1 0 0,-1 0 0,1-1 0,0 1 0,0 0 0,0 0 0,0 0 0,0 0 0,0-1 0,0 1 0,0 0 0,0 0 0,0 0 0,1 0 0,-1 0 0,1-1 0,-1 1 0,0 0 0,1 0 0,0 0 0,-1 0 0,1 0 0,0 0 0,-1 0 0,1 0 0,0 1 0,0-1 0,0 0 0,0 0 0,0 1 0,0-1 0,0 0 0,0 1 0,0-1 0,0 1 0,0 0 0,0-1 0,2 1 0,18-5 0,0 1 0,0 1 0,1 1 0,0 1 0,-1 1 0,42 6 0,2-3 0,494 1 0,-341-5 0,-212 1 0,-1 0 0,1 0 0,0 1 0,0 0 0,-1 0 0,1 0 0,-1 0 0,1 1 0,-1 0 0,0 0 0,0 1 0,1-1 0,-2 1 0,1 0 0,8 8 0,-8-6 0,-1 0 0,1 0 0,-2 1 0,1 0 0,-1 0 0,1 0 0,-2 0 0,1 1 0,-1-1 0,0 1 0,0-1 0,0 1 0,0 8 0,7 29 0,-6-32 0,0 0 0,-1 0 0,0 0 0,0 1 0,-2-1 0,0 25 0,-1-34 0,0-1 0,-1 1 0,1-1 0,0 1 0,-1-1 0,1 0 0,-1 0 0,0 1 0,1-1 0,-1 0 0,0-1 0,-1 1 0,1 0 0,0-1 0,0 1 0,-1-1 0,1 1 0,-1-1 0,1 0 0,-1 0 0,1 0 0,-1-1 0,0 1 0,1-1 0,-5 1 0,-9 1 0,0 0 0,-1-1 0,-16-2 0,19 1 0,-632-8 0,633 8-273,0 0 0,0-1 0,0-1 0,-16-3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4.xml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3.xml"/><Relationship Id="rId32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7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5.xml"/><Relationship Id="rId30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8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3ED45D-85B8-7E56-2407-6E29FF5F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12" y="448023"/>
            <a:ext cx="7859977" cy="6099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6A50B-A73B-FBC9-4E34-5175ECC8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66" y="4796489"/>
            <a:ext cx="3650386" cy="13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D99442-6C24-9137-B3B6-95281072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7" y="365775"/>
            <a:ext cx="10664554" cy="6116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9A51C9-11BA-E96D-EA18-5FC2612D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28" y="4392386"/>
            <a:ext cx="5366657" cy="17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4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0D38AD-7BF4-A6E6-9DA1-175F1C0F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2" y="448916"/>
            <a:ext cx="11337350" cy="32086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0D4B69-C4E6-79AC-1C83-B04C3C50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41" y="4618245"/>
            <a:ext cx="11380607" cy="8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4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07BD0A-64A5-F9F1-3E28-6510E375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3" y="457088"/>
            <a:ext cx="11321572" cy="2971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E949E-3FB1-0EE6-8BEC-D818F31F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2" y="4359712"/>
            <a:ext cx="11321571" cy="7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2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A600C-F6EE-ED57-A3EA-E9C6E738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1" y="533171"/>
            <a:ext cx="7848403" cy="5818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2641A6-EA4B-438C-2A42-654075E7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294" y="4275249"/>
            <a:ext cx="3534953" cy="9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5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490C7A-342E-46B3-51F5-506FE9B5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7" y="473273"/>
            <a:ext cx="8349115" cy="4707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70C52C-2AA2-4FF0-B0D5-0C2EB937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27" y="5181145"/>
            <a:ext cx="5540602" cy="13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5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8296ABA-A4DB-48C1-75B3-4A3AE869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" y="460322"/>
            <a:ext cx="9474386" cy="6071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ED6F92-3E4A-49DE-4AE1-D82F0509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91" y="1310316"/>
            <a:ext cx="5399800" cy="18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BEE9D7-9D0C-8096-D2BB-695B8390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5" y="492230"/>
            <a:ext cx="6951612" cy="60010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A55EFD-9921-BDC4-1744-2F18F684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52" y="4503913"/>
            <a:ext cx="6450303" cy="168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1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7DC52F-EBA3-1815-9F85-3B626D7A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2" y="514087"/>
            <a:ext cx="8868858" cy="5805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477F2C-5144-33B6-968F-C1AF3854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2139684"/>
            <a:ext cx="2315658" cy="41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4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A4A610-EA5E-0984-B454-3FE42EEF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6" y="510120"/>
            <a:ext cx="11086819" cy="4095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0F7F92-263C-1115-4A66-D1D84DF9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408" y="3429000"/>
            <a:ext cx="1272964" cy="28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2920AD-D074-B1E0-BB78-7824621F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1" y="458281"/>
            <a:ext cx="10039130" cy="6055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F4A88DA-29D2-8435-B813-EE81791D64A4}"/>
                  </a:ext>
                </a:extLst>
              </p14:cNvPr>
              <p14:cNvContentPartPr/>
              <p14:nvPr/>
            </p14:nvContentPartPr>
            <p14:xfrm>
              <a:off x="1240303" y="6089863"/>
              <a:ext cx="162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F4A88DA-29D2-8435-B813-EE81791D64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6303" y="5982223"/>
                <a:ext cx="270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1508357-E6F1-1D5B-B906-D12939E53911}"/>
                  </a:ext>
                </a:extLst>
              </p14:cNvPr>
              <p14:cNvContentPartPr/>
              <p14:nvPr/>
            </p14:nvContentPartPr>
            <p14:xfrm>
              <a:off x="1289623" y="6122623"/>
              <a:ext cx="1616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1508357-E6F1-1D5B-B906-D12939E539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623" y="6014983"/>
                <a:ext cx="269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318E0E1-D785-3FD8-A4BA-1F22FCC0C767}"/>
                  </a:ext>
                </a:extLst>
              </p14:cNvPr>
              <p14:cNvContentPartPr/>
              <p14:nvPr/>
            </p14:nvContentPartPr>
            <p14:xfrm>
              <a:off x="1273063" y="6129103"/>
              <a:ext cx="189000" cy="10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318E0E1-D785-3FD8-A4BA-1F22FCC0C7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9063" y="6021463"/>
                <a:ext cx="2966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801E1EF-6F59-0636-A03F-F2B5E508E68A}"/>
                  </a:ext>
                </a:extLst>
              </p14:cNvPr>
              <p14:cNvContentPartPr/>
              <p14:nvPr/>
            </p14:nvContentPartPr>
            <p14:xfrm>
              <a:off x="1273063" y="6139543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801E1EF-6F59-0636-A03F-F2B5E508E6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063" y="6031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9EAF33F-94CB-113F-ED4C-C51A2850222B}"/>
                  </a:ext>
                </a:extLst>
              </p14:cNvPr>
              <p14:cNvContentPartPr/>
              <p14:nvPr/>
            </p14:nvContentPartPr>
            <p14:xfrm>
              <a:off x="1273063" y="6126223"/>
              <a:ext cx="186480" cy="133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9EAF33F-94CB-113F-ED4C-C51A28502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9063" y="6018583"/>
                <a:ext cx="294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8C7FF73-DD98-3615-BA2E-78ADDF3F7939}"/>
                  </a:ext>
                </a:extLst>
              </p14:cNvPr>
              <p14:cNvContentPartPr/>
              <p14:nvPr/>
            </p14:nvContentPartPr>
            <p14:xfrm>
              <a:off x="1517863" y="6122623"/>
              <a:ext cx="1332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8C7FF73-DD98-3615-BA2E-78ADDF3F79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64223" y="6014983"/>
                <a:ext cx="12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699F5F0-B881-26AA-E649-0763795F4248}"/>
                  </a:ext>
                </a:extLst>
              </p14:cNvPr>
              <p14:cNvContentPartPr/>
              <p14:nvPr/>
            </p14:nvContentPartPr>
            <p14:xfrm>
              <a:off x="1567183" y="6080503"/>
              <a:ext cx="50760" cy="42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699F5F0-B881-26AA-E649-0763795F42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543" y="5972863"/>
                <a:ext cx="158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E3ABF93-5E0C-95BF-86C0-35DEBE98BC94}"/>
                  </a:ext>
                </a:extLst>
              </p14:cNvPr>
              <p14:cNvContentPartPr/>
              <p14:nvPr/>
            </p14:nvContentPartPr>
            <p14:xfrm>
              <a:off x="6367423" y="6269503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E3ABF93-5E0C-95BF-86C0-35DEBE98BC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04423" y="62068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7511522-E9F9-766C-7A9F-FC961A524AD7}"/>
                  </a:ext>
                </a:extLst>
              </p14:cNvPr>
              <p14:cNvContentPartPr/>
              <p14:nvPr/>
            </p14:nvContentPartPr>
            <p14:xfrm>
              <a:off x="1272343" y="6014983"/>
              <a:ext cx="1463400" cy="1288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7511522-E9F9-766C-7A9F-FC961A524A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9343" y="5952343"/>
                <a:ext cx="158904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4BC4491B-E9D3-869C-F1B4-20FACDE4A3A7}"/>
              </a:ext>
            </a:extLst>
          </p:cNvPr>
          <p:cNvGrpSpPr/>
          <p:nvPr/>
        </p:nvGrpSpPr>
        <p:grpSpPr>
          <a:xfrm>
            <a:off x="2955343" y="6008143"/>
            <a:ext cx="3188160" cy="196200"/>
            <a:chOff x="2955343" y="6008143"/>
            <a:chExt cx="31881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149DC6B-DC02-B882-61C5-5AEC40789908}"/>
                    </a:ext>
                  </a:extLst>
                </p14:cNvPr>
                <p14:cNvContentPartPr/>
                <p14:nvPr/>
              </p14:nvContentPartPr>
              <p14:xfrm>
                <a:off x="2955343" y="6008143"/>
                <a:ext cx="847440" cy="148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149DC6B-DC02-B882-61C5-5AEC407899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2343" y="5945143"/>
                  <a:ext cx="973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A45AE29-2661-F5FF-3BFA-1154137C3734}"/>
                    </a:ext>
                  </a:extLst>
                </p14:cNvPr>
                <p14:cNvContentPartPr/>
                <p14:nvPr/>
              </p14:nvContentPartPr>
              <p14:xfrm>
                <a:off x="3853183" y="6106783"/>
                <a:ext cx="36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A45AE29-2661-F5FF-3BFA-1154137C37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0543" y="60437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478F412-9F60-4FC8-5C52-C7AB24444B9D}"/>
                    </a:ext>
                  </a:extLst>
                </p14:cNvPr>
                <p14:cNvContentPartPr/>
                <p14:nvPr/>
              </p14:nvContentPartPr>
              <p14:xfrm>
                <a:off x="3754903" y="6106783"/>
                <a:ext cx="36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478F412-9F60-4FC8-5C52-C7AB24444B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2263" y="60437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EE50840-27F3-9D0F-AC8C-C09DAFBFD9B5}"/>
                    </a:ext>
                  </a:extLst>
                </p14:cNvPr>
                <p14:cNvContentPartPr/>
                <p14:nvPr/>
              </p14:nvContentPartPr>
              <p14:xfrm>
                <a:off x="3722503" y="6155383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EE50840-27F3-9D0F-AC8C-C09DAFBFD9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9503" y="60927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D35A4E5-B98E-FACB-A99E-7E2668B7D564}"/>
                    </a:ext>
                  </a:extLst>
                </p14:cNvPr>
                <p14:cNvContentPartPr/>
                <p14:nvPr/>
              </p14:nvContentPartPr>
              <p14:xfrm>
                <a:off x="4081423" y="6024343"/>
                <a:ext cx="593280" cy="907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D35A4E5-B98E-FACB-A99E-7E2668B7D5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18783" y="5961703"/>
                  <a:ext cx="718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88F5FC3-6773-ECAA-07B6-E4D8A4E53EB6}"/>
                    </a:ext>
                  </a:extLst>
                </p14:cNvPr>
                <p14:cNvContentPartPr/>
                <p14:nvPr/>
              </p14:nvContentPartPr>
              <p14:xfrm>
                <a:off x="4179703" y="6106783"/>
                <a:ext cx="52344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88F5FC3-6773-ECAA-07B6-E4D8A4E53EB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16703" y="6043783"/>
                  <a:ext cx="649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68422E-68CB-6054-7EE7-078C1660E647}"/>
                    </a:ext>
                  </a:extLst>
                </p14:cNvPr>
                <p14:cNvContentPartPr/>
                <p14:nvPr/>
              </p14:nvContentPartPr>
              <p14:xfrm>
                <a:off x="4914823" y="6023623"/>
                <a:ext cx="1228680" cy="180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68422E-68CB-6054-7EE7-078C1660E64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51823" y="5960983"/>
                  <a:ext cx="135432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883000D-D7A1-9E65-0D2F-99E0B07505E9}"/>
                  </a:ext>
                </a:extLst>
              </p14:cNvPr>
              <p14:cNvContentPartPr/>
              <p14:nvPr/>
            </p14:nvContentPartPr>
            <p14:xfrm>
              <a:off x="10548103" y="5763703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883000D-D7A1-9E65-0D2F-99E0B07505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85103" y="570070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3E71207F-D093-4D16-4C3A-5A91544B157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43903" y="5926002"/>
            <a:ext cx="1233826" cy="2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6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B1BED3-E8A6-739D-18E0-1331E5CC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1" y="542076"/>
            <a:ext cx="9262065" cy="42839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2F8BD-7030-51E8-0ABD-1514BF11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1" y="5080879"/>
            <a:ext cx="8363995" cy="13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20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6E92B7-2FC6-AD1C-44FA-3568CA49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8" y="416379"/>
            <a:ext cx="5056767" cy="6025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889B3-24EB-5828-8DFF-9F562F0C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51" y="416378"/>
            <a:ext cx="6103701" cy="23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20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7E601F-9D14-E809-FC9B-D6387961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3" y="342900"/>
            <a:ext cx="3154149" cy="61232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F4E9E8-E118-70D0-1535-ACBD136C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42900"/>
            <a:ext cx="2993571" cy="6123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02B804-0221-9F53-0666-CCB96D69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059" y="342900"/>
            <a:ext cx="3560293" cy="341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F2CC48D-F0E7-1AE7-F0F8-D7E4CEB7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0" y="5097173"/>
            <a:ext cx="8027896" cy="13830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A55246-A82F-8991-4D85-F07E1A92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0" y="443058"/>
            <a:ext cx="521090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6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9D3F60-D2E7-B7BE-5D37-CAD1A5DB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7" y="406492"/>
            <a:ext cx="6065743" cy="6076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0940D3-20A5-9722-D9D8-EE42F1DD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18" y="3112761"/>
            <a:ext cx="5792555" cy="21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04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9C7C7B-AAC0-C970-6220-8BC4E2F2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55" y="451623"/>
            <a:ext cx="11301714" cy="3450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94EF42-91F4-B526-3139-43DED575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5" y="4601917"/>
            <a:ext cx="6249516" cy="83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0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6AF88B-B67A-1E87-5288-C6746907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3" y="540101"/>
            <a:ext cx="11255490" cy="3378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250DD1-DF1E-C02E-8BCA-FA13933C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3" y="3918942"/>
            <a:ext cx="2095161" cy="25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8DE069-6E04-8640-E31E-E7F6C2E9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9" y="398016"/>
            <a:ext cx="6408047" cy="606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84ADBA-4E8A-3E89-F018-4C2EA9DD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85" y="477681"/>
            <a:ext cx="1457320" cy="2671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BB7BD5-18C8-15C4-C377-1DE2B4185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85" y="4331027"/>
            <a:ext cx="4074186" cy="204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9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3DFD01-201C-B4C4-F39D-23959B3A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9" y="393589"/>
            <a:ext cx="6678073" cy="6122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2F1645-3969-34F6-702A-36237BF4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816" y="855311"/>
            <a:ext cx="2861025" cy="56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5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CECBC3-C613-50E5-B70A-22412751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1" y="467236"/>
            <a:ext cx="11259632" cy="47615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45B483-05F6-0884-52A4-491F3BBB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1" y="5654432"/>
            <a:ext cx="8238846" cy="7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1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163ECC-8B84-81B3-1CAC-24376A5B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31" y="458411"/>
            <a:ext cx="11213338" cy="4533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1C3E6A-279D-BDDF-4113-C498BC76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30" y="5320374"/>
            <a:ext cx="5225669" cy="108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7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24944E-F582-991C-2FF9-FA7DEF33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0" y="366922"/>
            <a:ext cx="5515399" cy="612053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2315901-2B6F-2D15-F8FC-F7E8317D08B0}"/>
              </a:ext>
            </a:extLst>
          </p:cNvPr>
          <p:cNvSpPr/>
          <p:nvPr/>
        </p:nvSpPr>
        <p:spPr>
          <a:xfrm>
            <a:off x="5225143" y="1600200"/>
            <a:ext cx="73478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4D49-A0A0-B7F4-35F7-0E83EB3C4F0F}"/>
              </a:ext>
            </a:extLst>
          </p:cNvPr>
          <p:cNvSpPr/>
          <p:nvPr/>
        </p:nvSpPr>
        <p:spPr>
          <a:xfrm>
            <a:off x="244929" y="1061357"/>
            <a:ext cx="4708070" cy="1583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D07696-F08F-98A5-4232-6D1AC8CA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29" y="366922"/>
            <a:ext cx="5389307" cy="388219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FADE67-6797-C4A7-E76D-9CC989CB7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805" y="4357540"/>
            <a:ext cx="3234031" cy="21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67A092-2181-C767-138D-C8DD2510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1" y="440472"/>
            <a:ext cx="6189336" cy="6107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DA5E39-380F-6CBE-FC06-1DDAC786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16" y="2728862"/>
            <a:ext cx="4421863" cy="23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2614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7052</TotalTime>
  <Words>8</Words>
  <Application>Microsoft Office PowerPoint</Application>
  <PresentationFormat>와이드스크린</PresentationFormat>
  <Paragraphs>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Corbel</vt:lpstr>
      <vt:lpstr>기본</vt:lpstr>
      <vt:lpstr>python 8강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334</cp:revision>
  <dcterms:created xsi:type="dcterms:W3CDTF">2023-03-17T06:49:37Z</dcterms:created>
  <dcterms:modified xsi:type="dcterms:W3CDTF">2023-05-03T13:26:08Z</dcterms:modified>
</cp:coreProperties>
</file>