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6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729511-4F78-AB54-EE18-6B171816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3" y="780282"/>
            <a:ext cx="11370474" cy="2864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4C8A0-22CB-E4BC-679D-6C2F6995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9" y="4225605"/>
            <a:ext cx="4675760" cy="8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67672A-EA66-EE45-80C3-9B1CD62C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1" y="611371"/>
            <a:ext cx="11448557" cy="2767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AE5080-3299-2F86-B3DA-91A727AC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9" y="3971872"/>
            <a:ext cx="7232559" cy="22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921330-DAE4-1BF8-AD48-01EC1497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6" y="372068"/>
            <a:ext cx="9678404" cy="2442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19025-5CC4-0557-0F15-A85EE6AF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6" y="2814980"/>
            <a:ext cx="1430592" cy="367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BCE911-453B-FFE2-70D6-DD87895C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49" y="2814980"/>
            <a:ext cx="1408145" cy="3700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BA9382-A5CE-E49C-1069-B87E3E1E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25" y="2814980"/>
            <a:ext cx="1482974" cy="37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FDA6E-3DA2-09D8-FC7A-94B5041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2" y="364581"/>
            <a:ext cx="8482575" cy="2378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C6C97-27C2-6251-537A-084BED11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64581"/>
            <a:ext cx="1730898" cy="2762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01C64-B7A1-8661-36CF-17142A1A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22" y="3429000"/>
            <a:ext cx="8841617" cy="2957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FEDE3-A83A-8F36-50BB-08E7E0AC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429000"/>
            <a:ext cx="1730898" cy="27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44253-B0F9-5F5F-1982-6BFD4711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" y="379490"/>
            <a:ext cx="7591039" cy="380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72AD7F-080F-107D-DB4B-F49661EF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4" y="4335086"/>
            <a:ext cx="70590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47A86A8-18C4-27EE-EAA5-259934D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2" y="361107"/>
            <a:ext cx="7385718" cy="37863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A082CD-B16C-B482-11F5-C7B85E75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59" y="361107"/>
            <a:ext cx="3899309" cy="57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687188-0238-D688-3A6B-3AFE1767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" y="369948"/>
            <a:ext cx="7525481" cy="4251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5A7C4-530C-7705-CDD7-F69D57FA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50" y="369948"/>
            <a:ext cx="3971779" cy="57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D5C85A-A360-94C9-0527-CB3EA881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5" y="334488"/>
            <a:ext cx="7643435" cy="6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41E958-C67E-D096-BC3A-08BF2554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3" y="384955"/>
            <a:ext cx="11350036" cy="451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A9124-DEA9-F977-A23F-244833AF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3" y="5129194"/>
            <a:ext cx="4328750" cy="11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AB16E-534B-F827-C18B-16C03CDB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7" y="329008"/>
            <a:ext cx="9203617" cy="6145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91856-FE82-686A-27DC-BD9471D8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12" y="383675"/>
            <a:ext cx="4266803" cy="13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833FB-3B9B-E320-57BF-BA50AD78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7" y="612077"/>
            <a:ext cx="11307916" cy="32025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FB87F-DE3B-6CBA-2C58-7091AC48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7" y="4130395"/>
            <a:ext cx="7274759" cy="18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E87173-C07A-E0D8-4A3B-92BE532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1" y="663308"/>
            <a:ext cx="11252781" cy="2765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B5B02-76F0-1B4D-9131-4AB2E442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1" y="4023614"/>
            <a:ext cx="7040011" cy="7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BE860B-64BF-5AD8-C3E0-CB3377C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1" y="449648"/>
            <a:ext cx="8660520" cy="2283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17C063-1C03-B0DE-1B86-1DE21146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0" y="2671846"/>
            <a:ext cx="6717420" cy="814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167F1-28BD-2486-6FE0-E4F78A76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50" y="3779036"/>
            <a:ext cx="9367076" cy="1176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77B411-3C4F-812E-67D0-E5ABBA65D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50" y="5248645"/>
            <a:ext cx="6368288" cy="6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21DBB2-61CB-6612-B48D-6AB5380B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8" y="699610"/>
            <a:ext cx="11181162" cy="1189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482752-640D-162E-6A78-F79172E7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8" y="2109825"/>
            <a:ext cx="4122429" cy="744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EDA97-61EA-33C1-6DB7-3DCA8044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8" y="3463172"/>
            <a:ext cx="11181162" cy="1081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929526-16B6-8C7A-7926-D1F3A7766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28" y="4927835"/>
            <a:ext cx="6386829" cy="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B039B-BD9B-8DCA-DA34-3AC06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400615"/>
            <a:ext cx="8446275" cy="303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D57F4-7247-F3BB-9127-9C50BB41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4" y="3402079"/>
            <a:ext cx="2094460" cy="595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65DE0-DA67-7862-F755-9A6AD029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4" y="4234882"/>
            <a:ext cx="10552660" cy="1550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CBBA94-7E17-2DBE-70E0-B0791F05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54" y="5785752"/>
            <a:ext cx="4951960" cy="5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003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6515</TotalTime>
  <Words>8</Words>
  <Application>Microsoft Office PowerPoint</Application>
  <PresentationFormat>와이드스크린</PresentationFormat>
  <Paragraphs>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python 6강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325</cp:revision>
  <dcterms:created xsi:type="dcterms:W3CDTF">2023-03-17T06:49:37Z</dcterms:created>
  <dcterms:modified xsi:type="dcterms:W3CDTF">2023-04-30T14:58:09Z</dcterms:modified>
</cp:coreProperties>
</file>