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93" r:id="rId3"/>
    <p:sldId id="294" r:id="rId4"/>
    <p:sldId id="270" r:id="rId5"/>
    <p:sldId id="271" r:id="rId6"/>
    <p:sldId id="272" r:id="rId7"/>
    <p:sldId id="273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95" r:id="rId18"/>
    <p:sldId id="288" r:id="rId19"/>
    <p:sldId id="274" r:id="rId20"/>
    <p:sldId id="275" r:id="rId21"/>
    <p:sldId id="296" r:id="rId22"/>
    <p:sldId id="276" r:id="rId23"/>
    <p:sldId id="277" r:id="rId24"/>
    <p:sldId id="278" r:id="rId25"/>
    <p:sldId id="291" r:id="rId26"/>
    <p:sldId id="29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60" d="100"/>
          <a:sy n="60" d="100"/>
        </p:scale>
        <p:origin x="30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13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CF94C1-2BF1-96CE-3FFB-C62E10A6C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8" y="410715"/>
            <a:ext cx="11363623" cy="491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88C282-C6FA-8A53-E67D-276A7723D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22" y="398400"/>
            <a:ext cx="2783118" cy="61003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C93AED-CC5D-F21A-0F47-FFBD9AF86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740" y="398400"/>
            <a:ext cx="2783118" cy="61172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FA5B97-553B-0D0A-D74F-901EC8C26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858" y="398399"/>
            <a:ext cx="2777998" cy="61172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8ABE90-0E59-9DE8-BF7A-97246044C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856" y="398398"/>
            <a:ext cx="2777998" cy="202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3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34E011-7F0D-3571-C5F6-75DFB268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4" y="465555"/>
            <a:ext cx="11365371" cy="59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6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2A5793-02BD-1854-E0F8-47F8B41D4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63" y="393829"/>
            <a:ext cx="11382409" cy="21534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33CCCD-63C1-EA50-7690-1373ED01A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63" y="2547257"/>
            <a:ext cx="7924637" cy="40191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002CFF-8E7C-59E4-FE5A-AB65DA11C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591" y="2472639"/>
            <a:ext cx="781159" cy="39915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FC51EE-66B8-B9A7-A028-B32DDF33B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4162" y="2339270"/>
            <a:ext cx="724001" cy="41249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B34C84C-FF80-0B4C-9E8F-9815D1430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4575" y="2348797"/>
            <a:ext cx="724001" cy="41153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25AD9BB-45B1-41E0-CB89-83EA01908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4988" y="2339270"/>
            <a:ext cx="724001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76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AF3615-0C3D-FE7F-168E-63FB0F150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79" y="421531"/>
            <a:ext cx="11123021" cy="6077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92CAE2-3C67-CF60-916D-2FD9DC6F1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134" y="5375093"/>
            <a:ext cx="2134987" cy="11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05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6AD660-B94C-8D8B-64C8-D65C5516C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18" y="355596"/>
            <a:ext cx="11469896" cy="60857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9597E5B-D6D1-E8C3-5408-1E1F2308D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134" y="5375093"/>
            <a:ext cx="2134987" cy="11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44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6B2791-7424-D98B-3CDD-F27424B6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43" y="424303"/>
            <a:ext cx="10290813" cy="59849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1773352-AF9C-40CF-B0EB-9584F88C5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134" y="5375093"/>
            <a:ext cx="2134987" cy="11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61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메서드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7677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EB4660-B9AD-9BD5-7FDF-D5C9C461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35" y="5889517"/>
            <a:ext cx="6561065" cy="6287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A07FBC-58F1-81C4-F3A9-30C9DFCD1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35" y="339713"/>
            <a:ext cx="9124651" cy="55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30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AA7E9A-DF50-5A93-DAA6-AA92CF8E3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42" y="406621"/>
            <a:ext cx="7739415" cy="51205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74C0D5-1989-5E31-8481-5A0D5C6F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41" y="5527217"/>
            <a:ext cx="7102601" cy="10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8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856F-4106-A50C-D169-B97267D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학습 내용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90A46-00F2-4D62-ABCC-029E4074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sz="4000" dirty="0"/>
              <a:t> 클래스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메서드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유틸리티 클래스</a:t>
            </a:r>
          </a:p>
        </p:txBody>
      </p:sp>
    </p:spTree>
    <p:extLst>
      <p:ext uri="{BB962C8B-B14F-4D97-AF65-F5344CB8AC3E}">
        <p14:creationId xmlns:p14="http://schemas.microsoft.com/office/powerpoint/2010/main" val="61881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693257-9806-B3D6-8F85-0D25475FA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3" y="5220363"/>
            <a:ext cx="3001500" cy="12937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EC824F-EAC9-92E0-EECB-BCEEF077C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43" y="514852"/>
            <a:ext cx="11133128" cy="489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37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유틸리티 클래스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6793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AA97DE-D257-4338-4551-2EDEBEE4E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6" y="441332"/>
            <a:ext cx="10225499" cy="54348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192666-F417-5512-C839-A00BBB4CF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85" y="5908866"/>
            <a:ext cx="4428857" cy="70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19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324660-282C-EB10-1841-E99651D32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6" y="324214"/>
            <a:ext cx="8198113" cy="53204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E9D50B-221E-09EB-E7D5-550096A95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52" y="5644622"/>
            <a:ext cx="11434332" cy="88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46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E927A2-1F56-A037-9709-A98E47BB9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37" y="336590"/>
            <a:ext cx="9066106" cy="48364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CCC0D3-A0BC-276E-B024-996544BDA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37" y="5173003"/>
            <a:ext cx="5849377" cy="138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77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정리하기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227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02BDAA-581A-39C8-8B00-5DD1B873E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90" y="347232"/>
            <a:ext cx="6525536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클래스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3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256BAF-369B-65E8-D675-28C277F62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33" y="440584"/>
            <a:ext cx="10518824" cy="601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4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057998-7552-849A-E48D-D0B09805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60" y="388826"/>
            <a:ext cx="9760939" cy="615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5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1A10B1-BFEC-00C1-DBAA-703B2D088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64" y="394990"/>
            <a:ext cx="6989750" cy="61252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87FD01-74A7-3D1C-9B0B-BB504530F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64" y="2214297"/>
            <a:ext cx="5705236" cy="43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1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29D3FA9-EC5A-C68D-B6D2-E7D532C3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5" y="494891"/>
            <a:ext cx="9040953" cy="504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5D4E13-0D67-E300-BAB7-F7385D279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74" y="326571"/>
            <a:ext cx="4906811" cy="61762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D139C7-68A3-72B1-C49B-6F8FB0D0C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015" y="375637"/>
            <a:ext cx="988799" cy="612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4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4416CE-06E4-7A67-3450-FFD5C831A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33" y="427680"/>
            <a:ext cx="11405365" cy="584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3725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8547</TotalTime>
  <Words>32</Words>
  <Application>Microsoft Office PowerPoint</Application>
  <PresentationFormat>와이드스크린</PresentationFormat>
  <Paragraphs>13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Corbel</vt:lpstr>
      <vt:lpstr>기본</vt:lpstr>
      <vt:lpstr>python 13강</vt:lpstr>
      <vt:lpstr>&lt; 학습 내용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김도혁</cp:lastModifiedBy>
  <cp:revision>359</cp:revision>
  <dcterms:created xsi:type="dcterms:W3CDTF">2023-03-17T06:49:37Z</dcterms:created>
  <dcterms:modified xsi:type="dcterms:W3CDTF">2023-05-06T16:53:53Z</dcterms:modified>
</cp:coreProperties>
</file>