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73" r:id="rId3"/>
    <p:sldId id="271" r:id="rId4"/>
    <p:sldId id="257" r:id="rId5"/>
    <p:sldId id="258" r:id="rId6"/>
    <p:sldId id="259" r:id="rId7"/>
    <p:sldId id="260" r:id="rId8"/>
    <p:sldId id="274" r:id="rId9"/>
    <p:sldId id="261" r:id="rId10"/>
    <p:sldId id="262" r:id="rId11"/>
    <p:sldId id="275" r:id="rId12"/>
    <p:sldId id="263" r:id="rId13"/>
    <p:sldId id="264" r:id="rId14"/>
    <p:sldId id="265" r:id="rId15"/>
    <p:sldId id="266" r:id="rId16"/>
    <p:sldId id="267" r:id="rId17"/>
    <p:sldId id="268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15:32.233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1,'4800'0,"4155"0,-8922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15:42.992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1,'7390'0,"-7348"0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16:08.402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0,'2818'0,"-2783"0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16:17.100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0,'19352'0,"-19323"0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16:23.042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0,'13745'0,"-13706"0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4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7C0475-F450-BE0A-AAAF-FED59F88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2" y="378822"/>
            <a:ext cx="7073287" cy="32658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8D12ED-59F8-1595-F528-4A4CDA568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11" y="3644642"/>
            <a:ext cx="8477545" cy="293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0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타입 캐스팅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018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1835C4-3BAA-05B7-B5C9-482CBA51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16" y="461183"/>
            <a:ext cx="4308027" cy="25951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701E16-0190-AAD9-C7AA-CA2C7692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16" y="3003987"/>
            <a:ext cx="9055124" cy="35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6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57B389-FF9C-A692-31EB-85F598F17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77" y="428205"/>
            <a:ext cx="11586759" cy="54802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280D058-4C50-8F9B-809D-2150343415C2}"/>
                  </a:ext>
                </a:extLst>
              </p14:cNvPr>
              <p14:cNvContentPartPr/>
              <p14:nvPr/>
            </p14:nvContentPartPr>
            <p14:xfrm>
              <a:off x="3020503" y="1080103"/>
              <a:ext cx="496404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280D058-4C50-8F9B-809D-2150343415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8503" y="936463"/>
                <a:ext cx="510768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599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1F3AB6-ABB3-5C84-9492-0916256B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28" y="433224"/>
            <a:ext cx="11569089" cy="43673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810924B-229A-6960-A319-F1A36BC699F7}"/>
                  </a:ext>
                </a:extLst>
              </p14:cNvPr>
              <p14:cNvContentPartPr/>
              <p14:nvPr/>
            </p14:nvContentPartPr>
            <p14:xfrm>
              <a:off x="6433303" y="1080103"/>
              <a:ext cx="267588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810924B-229A-6960-A319-F1A36BC699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1303" y="936463"/>
                <a:ext cx="28195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576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B82A20-E380-84CA-EE12-91B97B9E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34" y="398414"/>
            <a:ext cx="11484349" cy="54748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293B093-8C42-A725-901D-5099F3E2398F}"/>
                  </a:ext>
                </a:extLst>
              </p14:cNvPr>
              <p14:cNvContentPartPr/>
              <p14:nvPr/>
            </p14:nvContentPartPr>
            <p14:xfrm>
              <a:off x="914143" y="1063903"/>
              <a:ext cx="102744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293B093-8C42-A725-901D-5099F3E239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143" y="919903"/>
                <a:ext cx="117108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70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E5E4F-69CD-B86A-67E4-E937E24E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74" y="296201"/>
            <a:ext cx="11517872" cy="62802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FA3161A-3F47-A304-F2D3-22E6DCA2DEC2}"/>
                  </a:ext>
                </a:extLst>
              </p14:cNvPr>
              <p14:cNvContentPartPr/>
              <p14:nvPr/>
            </p14:nvContentPartPr>
            <p14:xfrm>
              <a:off x="897223" y="1602823"/>
              <a:ext cx="697752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FA3161A-3F47-A304-F2D3-22E6DCA2DE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583" y="1458823"/>
                <a:ext cx="7121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40F11CA-2130-3A9A-C25C-56B9AB8C735B}"/>
                  </a:ext>
                </a:extLst>
              </p14:cNvPr>
              <p14:cNvContentPartPr/>
              <p14:nvPr/>
            </p14:nvContentPartPr>
            <p14:xfrm>
              <a:off x="897223" y="2060023"/>
              <a:ext cx="496260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40F11CA-2130-3A9A-C25C-56B9AB8C73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5583" y="1916023"/>
                <a:ext cx="510624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612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1D7238-70BD-56FF-2A0C-DC1FA139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1" y="365527"/>
            <a:ext cx="11287717" cy="612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5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97BB70-5F0A-F00C-AE17-5E904CE24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48" y="382725"/>
            <a:ext cx="6214023" cy="611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0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4000" dirty="0"/>
              <a:t> </a:t>
            </a:r>
            <a:r>
              <a:rPr lang="ko-KR" altLang="en-US" sz="4000" dirty="0"/>
              <a:t>대입 연산자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en-US" altLang="ko-KR" sz="4000" dirty="0"/>
              <a:t> </a:t>
            </a:r>
            <a:r>
              <a:rPr lang="ko-KR" altLang="en-US" sz="4000" dirty="0"/>
              <a:t>산술 연산자 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타입 캐스팅 </a:t>
            </a:r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대입 연산자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4E584A-2058-288D-F86E-A01B3E239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1" y="421022"/>
            <a:ext cx="11407928" cy="358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8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BBCBDD-3007-A605-27AF-8A464D0A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09" y="406620"/>
            <a:ext cx="7773378" cy="30432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DE0B1D-C7A8-F272-F0AD-967806279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9" y="3559083"/>
            <a:ext cx="6156849" cy="298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6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C51C7A-6F85-21A8-0F79-549DCF11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69" y="387728"/>
            <a:ext cx="11354831" cy="2456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DAD37D-6635-5AF0-A219-74E3AF929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69" y="3099624"/>
            <a:ext cx="11354831" cy="3425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C04DFD-12CA-5580-3847-6F23F1666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948" y="3279238"/>
            <a:ext cx="6922974" cy="266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4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79701A-E63F-1A31-A29B-59E824C6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28" y="472078"/>
            <a:ext cx="6554772" cy="27620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8903B2-74BD-5D6A-04EF-8765E7B5D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28" y="3385679"/>
            <a:ext cx="9477586" cy="30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산술 연산자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21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B7D8B2-9E86-952D-F321-277A32920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54" y="380194"/>
            <a:ext cx="8466233" cy="33548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843E5C-EECF-3DFC-A3AB-AD4F313E1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3" y="3735070"/>
            <a:ext cx="9589275" cy="27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7802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4974</TotalTime>
  <Words>36</Words>
  <Application>Microsoft Office PowerPoint</Application>
  <PresentationFormat>와이드스크린</PresentationFormat>
  <Paragraphs>13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Corbel</vt:lpstr>
      <vt:lpstr>기본</vt:lpstr>
      <vt:lpstr>python 4강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321</cp:revision>
  <dcterms:created xsi:type="dcterms:W3CDTF">2023-03-17T06:49:37Z</dcterms:created>
  <dcterms:modified xsi:type="dcterms:W3CDTF">2023-05-05T17:27:44Z</dcterms:modified>
</cp:coreProperties>
</file>