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5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234E893-CAE5-D6E8-B34A-78441018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6" y="348171"/>
            <a:ext cx="6905973" cy="33868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584551-6338-87A8-91E1-3D380F25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27" y="3795989"/>
            <a:ext cx="7085587" cy="27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01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36D383-9FDF-92D5-5EB0-51FACC0B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60" y="361013"/>
            <a:ext cx="9671125" cy="471375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25512E-7769-78C7-2EDA-2E19CF7D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0" y="5074772"/>
            <a:ext cx="6552368" cy="14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79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58394C-5BB1-33F8-DF2D-7566A241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5" y="353604"/>
            <a:ext cx="8320877" cy="3075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C42E2E-2E77-7C04-64AE-C0F68ECE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45" y="3429000"/>
            <a:ext cx="8548723" cy="311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2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1C54C1-A7E0-7D3C-5DBF-84DECE5A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4" y="341451"/>
            <a:ext cx="11348108" cy="2343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C4ABFA-A2AA-8823-0CB4-86131414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3" y="2684511"/>
            <a:ext cx="8082395" cy="391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4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989520-19F4-4452-7490-937DDFE6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6" y="428461"/>
            <a:ext cx="11520343" cy="489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4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01A615-B25F-5EE3-D2C3-760E591A7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4" y="331143"/>
            <a:ext cx="11600471" cy="598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5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2ADD08-8F6A-2B11-F69D-EC1743C2A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09" y="966713"/>
            <a:ext cx="8700777" cy="3004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C88D1D-C7D0-51A1-8B2D-35F16D414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09" y="380288"/>
            <a:ext cx="6937292" cy="586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56BB95-B22C-8730-1421-576D110A7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09" y="3838935"/>
            <a:ext cx="6725020" cy="27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4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D0B385-67DE-C44E-06FB-00049153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59" y="456434"/>
            <a:ext cx="11230177" cy="2401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D87695-EA7F-E48A-65A9-3D8F9B6C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59" y="2988126"/>
            <a:ext cx="11332775" cy="30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4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E07324-E248-28EB-88C4-86AFB209E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15" y="355596"/>
            <a:ext cx="9689752" cy="619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6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D494AF-0317-4B06-9953-517F60B8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6" y="329167"/>
            <a:ext cx="8776988" cy="28847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9A8F68-587C-D042-8232-3BD6E4D7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6" y="3213912"/>
            <a:ext cx="8352444" cy="33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9819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6416</TotalTime>
  <Words>8</Words>
  <Application>Microsoft Office PowerPoint</Application>
  <PresentationFormat>와이드스크린</PresentationFormat>
  <Paragraphs>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Corbel</vt:lpstr>
      <vt:lpstr>기본</vt:lpstr>
      <vt:lpstr>python 5강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323</cp:revision>
  <dcterms:created xsi:type="dcterms:W3CDTF">2023-03-17T06:49:37Z</dcterms:created>
  <dcterms:modified xsi:type="dcterms:W3CDTF">2023-04-30T13:18:13Z</dcterms:modified>
</cp:coreProperties>
</file>