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6:19:49.8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48,'348'23,"-11"0,208-25,-504 0,0-2,46-10,54-6,-18 14,132-12,-117 3,213 3,-313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6:19:50.6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2581 2,'-204'-1,"-231"4,174 20,-73 1,294-22,0 1,-51 13,44-8,-54 4,-506-8,315-7,273 3,1 1,-35 7,15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6:19:51.2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49,'402'-20,"-128"4,1127 4,-890 13,-466-1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06:19:55.4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329 270 24575,'-84'1'0,"-99"-3"0,178 2 0,0 0 0,0-1 0,0 0 0,0 0 0,0 0 0,0 0 0,1-1 0,-1 0 0,0 0 0,-5-3 0,10 5 0,-1-1 0,1 1 0,0 0 0,0 0 0,0 0 0,0 0 0,-1 0 0,1-1 0,0 1 0,0 0 0,0 0 0,0 0 0,0 0 0,0-1 0,0 1 0,0 0 0,-1 0 0,1 0 0,0-1 0,0 1 0,0 0 0,0 0 0,0 0 0,0-1 0,0 1 0,0 0 0,0 0 0,0-1 0,0 1 0,1 0 0,-1 0 0,0 0 0,0-1 0,0 1 0,0 0 0,0 0 0,0 0 0,0 0 0,0-1 0,1 1 0,-1 0 0,0 0 0,13-7 0,23-2 0,-28 8 0,97-27 0,102-19 0,-131 36 0,93-14 0,237-4 0,-373 27 0,-1-1 0,57-13 0,19-2 0,18-5 0,-95 15 0,0 2 0,0 1 0,57-1 0,-81 6 0,0 1 0,0 0 0,-1 1 0,1 0 0,-1 0 0,1 0 0,9 5 0,-15-6 0,0-1 0,1 1 0,-1-1 0,0 1 0,0-1 0,0 1 0,0 0 0,0 0 0,0-1 0,0 1 0,0 0 0,0 0 0,-1 0 0,1 0 0,0 0 0,0 0 0,-1 0 0,1 0 0,-1 0 0,1 1 0,-1-1 0,1 0 0,-1 0 0,0 0 0,0 1 0,1-1 0,-1 0 0,0 0 0,0 1 0,0-1 0,0 0 0,-1 0 0,1 1 0,0-1 0,0 0 0,-1 0 0,1 0 0,-1 1 0,1-1 0,-1 0 0,1 0 0,-1 0 0,0 0 0,0 0 0,1 0 0,-1 0 0,0 0 0,-1 0 0,-13 12 0,0-2 0,0 0 0,-1-1 0,-1-1 0,1 0 0,-2-1 0,-19 6 0,0 1 0,-29 14 0,-1-2 0,-2-4 0,-1-3 0,0-3 0,-1-3 0,-1-3 0,-105 2 0,167-13 0,1 0 0,0-1 0,-1 0 0,1-1 0,-15-4 0,21 5 0,0 0 0,0 0 0,0 0 0,1-1 0,-1 1 0,1-1 0,-1 0 0,1 0 0,-1 0 0,1 0 0,0 0 0,0-1 0,0 1 0,0 0 0,1-1 0,-1 0 0,0 1 0,1-1 0,0 0 0,-2-5 0,3 6 0,-1 1 0,1-1 0,0 0 0,0 0 0,-1 1 0,1-1 0,1 0 0,-1 0 0,0 1 0,0-1 0,1 0 0,-1 0 0,1 1 0,-1-1 0,1 0 0,0 1 0,-1-1 0,1 1 0,0-1 0,0 1 0,0-1 0,0 1 0,1 0 0,-1-1 0,0 1 0,1 0 0,-1 0 0,0 0 0,1 0 0,-1 0 0,4-1 0,4-2 0,0 0 0,0 1 0,1 0 0,17-3 0,67-6 0,1 3 0,155 8 0,-136 2 0,462 29 0,-274-9 0,-201-22 0,-72 0 0,1 0 0,-1 2 0,30 5 0,-56-6 0,0 1 0,0-1 0,0 1 0,0-1 0,0 1 0,-1 0 0,1 0 0,0 0 0,0 0 0,-1 1 0,1-1 0,-1 1 0,1-1 0,-1 1 0,0 0 0,0 0 0,0 0 0,0 0 0,0 1 0,0-1 0,0 0 0,-1 1 0,1-1 0,-1 1 0,0 0 0,0-1 0,0 1 0,0 0 0,0 0 0,0 0 0,-1 0 0,1 0 0,-1-1 0,0 1 0,0 5 0,-1-1 0,-1-1 0,0 1 0,0-1 0,0 1 0,0-1 0,-1 0 0,0 0 0,0 0 0,-1 0 0,0-1 0,0 0 0,0 1 0,-1-1 0,-7 7 0,3-5 0,0-1 0,0 0 0,-1-1 0,1 1 0,-1-2 0,0 1 0,0-2 0,-1 1 0,1-1 0,-22 3 0,-9-2 0,-67-1 0,-3 0 0,50 3 0,-374 24 0,305-31 0,112-3 0,18-4 0,28-17 0,10 2 0,0 2 0,1 1 0,61-21 0,136-32 0,-93 30 0,12-4 0,164-57 0,-244 71 0,-43 18 0,44-14 0,-66 26 0,0 0 0,1 1 0,-1 0 0,1 1 0,-1 0 0,1 0 0,-1 1 0,19 3 0,-8 1-227,1 1-1,-1 1 1,0 1-1,0 1 1,26 14-1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06:20:01.8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96 98 24575,'-1'8'0,"-1"0"0,0 1 0,0-1 0,-1 0 0,0 0 0,-1-1 0,0 1 0,0-1 0,-10 14 0,-16 34 0,23-26 0,0 0 0,2 1 0,1-1 0,2 1 0,0 0 0,4 36 0,-3-83 0,1-109 0,1 112 0,0 1 0,1-1 0,0 1 0,1 0 0,0 0 0,1 0 0,1 0 0,6-12 0,-7 19 0,0 0 0,1 0 0,0 0 0,1 1 0,-1 0 0,1 0 0,0 0 0,0 1 0,1 0 0,-1 0 0,1 0 0,0 1 0,0 0 0,0 0 0,0 1 0,1 0 0,-1 1 0,12-2 0,14 0 0,-1 1 0,1 1 0,33 5 0,-24-2 0,21 1 0,36 2 0,102-8 0,-170-2 0,48-11 0,-51 8 0,0 3 0,38-4 0,468 5 0,-273 7 0,-59-1 0,231-5 0,-250-18 0,27-1 0,68-2 0,73-1 0,-269 23 0,-46 0 0,-1 2 0,1 1 0,0 1 0,43 9 0,-74-9 0,1 0 0,0 1 0,0-1 0,-1 1 0,0 0 0,1 0 0,-1 1 0,0-1 0,-1 1 0,1 0 0,-1 1 0,0-1 0,0 1 0,0 0 0,0 0 0,-1 0 0,0 0 0,0 1 0,0-1 0,-1 1 0,0 0 0,0 0 0,0-1 0,-1 1 0,0 0 0,1 8 0,1 14 0,-2 0 0,0 0 0,-2 0 0,-7 40 0,7-59 0,-2 0 0,1 1 0,-1-1 0,-1 0 0,0-1 0,0 1 0,0-1 0,-1 1 0,-1-1 0,1-1 0,-1 1 0,0-1 0,-1 0 0,0 0 0,0-1 0,0 0 0,-1 0 0,0-1 0,-12 7 0,-10 3 0,0-1 0,-2-1 0,1-1 0,-38 8 0,-73 21 0,-93 23 0,186-54 0,-1-1 0,-94 2 0,113-11 0,-256-3 0,225-2 0,-1-2 0,-97-23 0,88 13 0,-2 4 0,-131-7 0,-153 18 0,221 4 0,-314 0 0,430-4 0,0 0 0,0-2 0,1 0 0,-1-1 0,1-1 0,0-1 0,0-1 0,1-1 0,-30-17 0,43 22 0,1 0 0,-1 0 0,1 0 0,0-1 0,1 1 0,-1-1 0,1-1 0,0 1 0,0 0 0,0-1 0,1 0 0,0 0 0,0 0 0,0 0 0,1 0 0,0-1 0,0 1 0,1-1 0,-2-13 0,3 14 0,-1 1 0,1-1 0,0 0 0,0 0 0,0 1 0,1-1 0,0 0 0,0 0 0,1 1 0,0-1 0,0 1 0,0 0 0,0-1 0,1 1 0,0 0 0,0 0 0,0 0 0,1 1 0,0-1 0,-1 1 0,2 0 0,-1 0 0,8-6 0,-2 5 0,0 0 0,1 0 0,-1 1 0,1 0 0,0 1 0,-1 0 0,15-1 0,82-4 0,-71 7 0,709-1 0,-329 7 0,-301-3 0,132-5 0,-130-17 0,-7 1 0,35-3 0,37-3 0,-80 20 0,-12 2 0,177-29 0,-187 14-341,1 3 0,1 4-1,118-1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10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8B27895-DAEB-2249-F572-F672B8C5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23" y="311340"/>
            <a:ext cx="7953806" cy="48510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C77C1C-5997-475C-3FEF-D5CB8473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3" y="5298581"/>
            <a:ext cx="9276420" cy="10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AA066F-AA0D-F0FA-A02E-EF28C026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5" y="399150"/>
            <a:ext cx="6018894" cy="59835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FC9BA6-4C0A-843D-BB1D-60A64DC48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29" y="399150"/>
            <a:ext cx="5376636" cy="2692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B1864E-73EC-2819-0847-A4DDCF65E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139" y="3448516"/>
            <a:ext cx="4483147" cy="29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6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C07BD4-A3C8-AAB0-ACCD-E04FAD0F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1" y="507220"/>
            <a:ext cx="7896289" cy="56649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5324A6-D9B2-20E7-C8C6-89DD8278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52" y="507221"/>
            <a:ext cx="5363329" cy="15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AA7F4F-0530-CCCD-C1A6-F88A4242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4" y="484089"/>
            <a:ext cx="8521259" cy="59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C88513-C155-8E89-DB97-23D51CDB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6" y="463747"/>
            <a:ext cx="8896425" cy="59207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ACAE2D-04C3-9D37-AB29-2AFB353A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634" y="463747"/>
            <a:ext cx="3744160" cy="16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3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2D72D6-73AE-195D-54DA-84D2CF06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1" y="491704"/>
            <a:ext cx="9447813" cy="48920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2AC5E3-5A0B-92EE-117E-8CBE84027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1" y="5570066"/>
            <a:ext cx="5218713" cy="9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D60FEDC-D7DD-64E4-628C-5B3B7359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2" y="399627"/>
            <a:ext cx="7344800" cy="60587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C08CD2-951C-C36B-9642-E4B8219B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38" y="399626"/>
            <a:ext cx="5682424" cy="12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4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BDF5CCC-DB89-6732-0073-6CFFC499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1" y="454188"/>
            <a:ext cx="9914571" cy="58812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973525-CB86-61D0-D47B-D6E070C1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970" y="326806"/>
            <a:ext cx="3075798" cy="15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7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D4535B-1066-00CB-A9B7-C5CC313D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5" y="382597"/>
            <a:ext cx="4250254" cy="60835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3CE250-D53D-FA14-D737-23F18F86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54" y="1665712"/>
            <a:ext cx="1698603" cy="48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1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750E0E-9703-486C-DC84-ED7B7DF0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4" y="421484"/>
            <a:ext cx="5385392" cy="49832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18009C-3A82-EA50-CC5B-6CC14E8D7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16" y="462271"/>
            <a:ext cx="4586462" cy="3007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06631A-2F2C-4D8E-0D90-24C51E8D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16" y="3769236"/>
            <a:ext cx="1475013" cy="28471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C0E28D-4D82-0B92-5D21-1C91F55C8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175" y="3851049"/>
            <a:ext cx="871554" cy="15536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7FA6457-E0BE-85E0-0E5C-4646E71DF2A9}"/>
                  </a:ext>
                </a:extLst>
              </p14:cNvPr>
              <p14:cNvContentPartPr/>
              <p14:nvPr/>
            </p14:nvContentPartPr>
            <p14:xfrm>
              <a:off x="456583" y="472423"/>
              <a:ext cx="880560" cy="338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7FA6457-E0BE-85E0-0E5C-4646E71DF2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583" y="292783"/>
                <a:ext cx="10602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9670BFE-F0BC-2C51-9F3B-AF474E4D9755}"/>
                  </a:ext>
                </a:extLst>
              </p14:cNvPr>
              <p14:cNvContentPartPr/>
              <p14:nvPr/>
            </p14:nvContentPartPr>
            <p14:xfrm>
              <a:off x="442183" y="472063"/>
              <a:ext cx="929160" cy="403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9670BFE-F0BC-2C51-9F3B-AF474E4D9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543" y="292423"/>
                <a:ext cx="11088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620D37A-96AE-5694-96C1-2F0C5BA935BA}"/>
                  </a:ext>
                </a:extLst>
              </p14:cNvPr>
              <p14:cNvContentPartPr/>
              <p14:nvPr/>
            </p14:nvContentPartPr>
            <p14:xfrm>
              <a:off x="424183" y="504823"/>
              <a:ext cx="948240" cy="176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620D37A-96AE-5694-96C1-2F0C5BA935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543" y="325183"/>
                <a:ext cx="11278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0A6D810-FE34-6581-E9A6-9EB2B38935B5}"/>
                  </a:ext>
                </a:extLst>
              </p14:cNvPr>
              <p14:cNvContentPartPr/>
              <p14:nvPr/>
            </p14:nvContentPartPr>
            <p14:xfrm>
              <a:off x="354703" y="408343"/>
              <a:ext cx="1076040" cy="180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0A6D810-FE34-6581-E9A6-9EB2B38935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703" y="345343"/>
                <a:ext cx="1201680" cy="3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12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4A7AFB-8093-CE7B-B7E2-60194F00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9" y="390356"/>
            <a:ext cx="11354274" cy="4050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8A1BD5-4EC9-B0A2-5D24-BF441A6D6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9" y="4838674"/>
            <a:ext cx="3728831" cy="13683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7FD3721-EFE1-34B5-1273-796C3BF37D8B}"/>
                  </a:ext>
                </a:extLst>
              </p14:cNvPr>
              <p14:cNvContentPartPr/>
              <p14:nvPr/>
            </p14:nvContentPartPr>
            <p14:xfrm>
              <a:off x="504103" y="421663"/>
              <a:ext cx="1425240" cy="2487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7FD3721-EFE1-34B5-1273-796C3BF37D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103" y="359023"/>
                <a:ext cx="1550880" cy="3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23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DFD74D-9ED9-8E79-33CD-5D8AE16F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7" y="436569"/>
            <a:ext cx="6682709" cy="60919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D2F57D-4EE7-F0C4-F094-AD894AB9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496" y="3077227"/>
            <a:ext cx="3400475" cy="19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5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FDB130-2976-5976-87A9-33E136A6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394259"/>
            <a:ext cx="6917743" cy="6071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359CE5-2D18-598F-2589-7FEEBB38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983" y="3954275"/>
            <a:ext cx="3466490" cy="25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0727CC-5403-C3B2-C97E-CD1F1ADF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4" y="456785"/>
            <a:ext cx="11163110" cy="47257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3DA269-5427-00EE-0284-73E86744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345" y="3429000"/>
            <a:ext cx="3416151" cy="31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040839-E0FC-B87B-87B7-7BFC884A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2" y="408693"/>
            <a:ext cx="8998929" cy="3474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5F2810-FDE5-24CB-FB74-0B6F7E71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630" y="709808"/>
            <a:ext cx="2159357" cy="54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7709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7692</TotalTime>
  <Words>8</Words>
  <Application>Microsoft Office PowerPoint</Application>
  <PresentationFormat>와이드스크린</PresentationFormat>
  <Paragraphs>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Corbel</vt:lpstr>
      <vt:lpstr>기본</vt:lpstr>
      <vt:lpstr>python 10강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340</cp:revision>
  <dcterms:created xsi:type="dcterms:W3CDTF">2023-03-17T06:49:37Z</dcterms:created>
  <dcterms:modified xsi:type="dcterms:W3CDTF">2023-05-04T08:08:35Z</dcterms:modified>
</cp:coreProperties>
</file>