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7" r:id="rId3"/>
    <p:sldId id="268" r:id="rId4"/>
    <p:sldId id="269" r:id="rId5"/>
    <p:sldId id="270" r:id="rId6"/>
    <p:sldId id="271" r:id="rId7"/>
    <p:sldId id="273" r:id="rId8"/>
    <p:sldId id="272" r:id="rId9"/>
    <p:sldId id="278" r:id="rId10"/>
    <p:sldId id="279" r:id="rId11"/>
    <p:sldId id="274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9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56" y="361899"/>
            <a:ext cx="4738844" cy="1532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8" y="361899"/>
            <a:ext cx="6489718" cy="53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2" y="3439266"/>
            <a:ext cx="4841804" cy="15137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76144"/>
            <a:ext cx="5451795" cy="61262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2" y="376144"/>
            <a:ext cx="4848081" cy="15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7" y="369933"/>
            <a:ext cx="4962622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5" y="2374023"/>
            <a:ext cx="8306242" cy="41489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1665" y="337583"/>
            <a:ext cx="8306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https://www.postman.com/downloads/?utm_source=postman-home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5" y="706915"/>
            <a:ext cx="433448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6" y="3680578"/>
            <a:ext cx="3749437" cy="26781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42" y="3680578"/>
            <a:ext cx="6025882" cy="2678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1" y="459514"/>
            <a:ext cx="6063764" cy="30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9" y="529484"/>
            <a:ext cx="11296126" cy="52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6" y="394447"/>
            <a:ext cx="7429398" cy="6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5" y="286106"/>
            <a:ext cx="5934903" cy="2915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56" y="304035"/>
            <a:ext cx="4749374" cy="6204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5" y="4253852"/>
            <a:ext cx="6394978" cy="20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7" y="376626"/>
            <a:ext cx="4609898" cy="6160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00" y="376626"/>
            <a:ext cx="5054824" cy="61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9" y="1032556"/>
            <a:ext cx="5706202" cy="4949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1" y="1032556"/>
            <a:ext cx="5800013" cy="49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1" y="480130"/>
            <a:ext cx="6611190" cy="990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7576" y="806824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cache </a:t>
            </a:r>
            <a:r>
              <a:rPr lang="ko-KR" altLang="en-US" dirty="0" smtClean="0"/>
              <a:t>의존성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1" y="1766825"/>
            <a:ext cx="3070674" cy="1137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21" y="3201178"/>
            <a:ext cx="6611190" cy="30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6" y="3762419"/>
            <a:ext cx="4370914" cy="19824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16" y="371363"/>
            <a:ext cx="5708734" cy="6096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6" y="380932"/>
            <a:ext cx="4370914" cy="23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57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2361</TotalTime>
  <Words>15</Words>
  <Application>Microsoft Office PowerPoint</Application>
  <PresentationFormat>와이드스크린</PresentationFormat>
  <Paragraphs>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Corbel</vt:lpstr>
      <vt:lpstr>기본</vt:lpstr>
      <vt:lpstr>Spring 9강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109</cp:revision>
  <dcterms:created xsi:type="dcterms:W3CDTF">2023-03-17T06:49:37Z</dcterms:created>
  <dcterms:modified xsi:type="dcterms:W3CDTF">2023-07-20T06:47:54Z</dcterms:modified>
</cp:coreProperties>
</file>