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6" r:id="rId3"/>
    <p:sldId id="267" r:id="rId4"/>
    <p:sldId id="262" r:id="rId5"/>
    <p:sldId id="268" r:id="rId6"/>
    <p:sldId id="263" r:id="rId7"/>
    <p:sldId id="269" r:id="rId8"/>
    <p:sldId id="270" r:id="rId9"/>
    <p:sldId id="271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4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77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22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0" y="332456"/>
            <a:ext cx="4920030" cy="6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9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76" y="394928"/>
            <a:ext cx="6782747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7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15" y="386080"/>
            <a:ext cx="5626685" cy="492215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6080"/>
            <a:ext cx="5709920" cy="494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3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804" y="414044"/>
            <a:ext cx="5807726" cy="52057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22" y="414044"/>
            <a:ext cx="5682182" cy="33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97" y="400050"/>
            <a:ext cx="4772603" cy="60698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4387651"/>
            <a:ext cx="2376713" cy="20822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76850" y="609600"/>
            <a:ext cx="6572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JAVA </a:t>
            </a:r>
            <a:r>
              <a:rPr lang="ko-KR" altLang="en-US" dirty="0" smtClean="0">
                <a:latin typeface="+mn-ea"/>
              </a:rPr>
              <a:t>버전 </a:t>
            </a:r>
            <a:r>
              <a:rPr lang="en-US" altLang="ko-KR" dirty="0" smtClean="0">
                <a:latin typeface="+mn-ea"/>
              </a:rPr>
              <a:t>17  -&gt; 11</a:t>
            </a:r>
            <a:r>
              <a:rPr lang="ko-KR" altLang="en-US" dirty="0" smtClean="0">
                <a:latin typeface="+mn-ea"/>
              </a:rPr>
              <a:t>로 다운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JUnit 4</a:t>
            </a:r>
            <a:r>
              <a:rPr lang="ko-KR" altLang="en-US" dirty="0" smtClean="0">
                <a:latin typeface="+mn-ea"/>
              </a:rPr>
              <a:t>버전 </a:t>
            </a:r>
            <a:r>
              <a:rPr lang="en-US" altLang="ko-KR" dirty="0" smtClean="0">
                <a:latin typeface="+mn-ea"/>
              </a:rPr>
              <a:t>-&gt; 5</a:t>
            </a:r>
            <a:r>
              <a:rPr lang="ko-KR" altLang="en-US" dirty="0" smtClean="0">
                <a:latin typeface="+mn-ea"/>
              </a:rPr>
              <a:t>로 업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765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81" y="418837"/>
            <a:ext cx="8335538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1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2" y="404059"/>
            <a:ext cx="4487007" cy="614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8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9698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1384</TotalTime>
  <Words>21</Words>
  <Application>Microsoft Office PowerPoint</Application>
  <PresentationFormat>와이드스크린</PresentationFormat>
  <Paragraphs>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Corbel</vt:lpstr>
      <vt:lpstr>기본</vt:lpstr>
      <vt:lpstr>Spring 4강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71</cp:revision>
  <dcterms:created xsi:type="dcterms:W3CDTF">2023-03-17T06:49:37Z</dcterms:created>
  <dcterms:modified xsi:type="dcterms:W3CDTF">2023-07-17T07:18:23Z</dcterms:modified>
</cp:coreProperties>
</file>