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7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5" y="452675"/>
            <a:ext cx="8417604" cy="14177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4" y="3337831"/>
            <a:ext cx="8417605" cy="2869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26732" y="708775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0" y="358588"/>
            <a:ext cx="5882484" cy="61446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3" y="358587"/>
            <a:ext cx="4364298" cy="19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6" y="358589"/>
            <a:ext cx="5117945" cy="61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8" y="427465"/>
            <a:ext cx="3907660" cy="899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0" y="2368392"/>
            <a:ext cx="3816228" cy="36795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87" y="427465"/>
            <a:ext cx="4656419" cy="60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4" y="402484"/>
            <a:ext cx="4576394" cy="208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97" y="402484"/>
            <a:ext cx="620164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7" y="411299"/>
            <a:ext cx="5925029" cy="60791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62165" y="4112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testAopAfterThrowing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assertThrows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RuntimeException.class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() -&gt; {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boardItemService.testAopAfterThrowing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5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206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2218</TotalTime>
  <Words>25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맑은 고딕</vt:lpstr>
      <vt:lpstr>Arial</vt:lpstr>
      <vt:lpstr>Corbel</vt:lpstr>
      <vt:lpstr>기본</vt:lpstr>
      <vt:lpstr>Spring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93</cp:revision>
  <dcterms:created xsi:type="dcterms:W3CDTF">2023-03-17T06:49:37Z</dcterms:created>
  <dcterms:modified xsi:type="dcterms:W3CDTF">2023-07-20T05:37:51Z</dcterms:modified>
</cp:coreProperties>
</file>