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5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9" y="266086"/>
            <a:ext cx="2772162" cy="2305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29" y="2571458"/>
            <a:ext cx="2776757" cy="2123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729" y="4695372"/>
            <a:ext cx="2772162" cy="19344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320" y="1115545"/>
            <a:ext cx="4867954" cy="200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320" y="3343263"/>
            <a:ext cx="4782217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22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604" y="325465"/>
            <a:ext cx="3848637" cy="56967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4" y="325465"/>
            <a:ext cx="3964791" cy="61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6" y="322895"/>
            <a:ext cx="7482524" cy="3599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6" y="4035795"/>
            <a:ext cx="7482524" cy="25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653" y="543063"/>
            <a:ext cx="3877216" cy="2915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6" y="363228"/>
            <a:ext cx="5974788" cy="61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1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98" y="402049"/>
            <a:ext cx="2858861" cy="2782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98" y="3184674"/>
            <a:ext cx="3177105" cy="31373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77" y="402050"/>
            <a:ext cx="4096322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9" y="363255"/>
            <a:ext cx="8594985" cy="59591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091847" y="5123145"/>
            <a:ext cx="1152394" cy="93945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43584" y="363255"/>
            <a:ext cx="29937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@</a:t>
            </a:r>
            <a:r>
              <a:rPr lang="en-US" altLang="ko-KR" dirty="0" err="1">
                <a:latin typeface="+mn-ea"/>
              </a:rPr>
              <a:t>OneToMany</a:t>
            </a:r>
            <a:r>
              <a:rPr lang="en-US" altLang="ko-KR" dirty="0">
                <a:latin typeface="+mn-ea"/>
              </a:rPr>
              <a:t>(cascade=</a:t>
            </a:r>
            <a:r>
              <a:rPr lang="en-US" altLang="ko-KR" dirty="0" err="1">
                <a:latin typeface="+mn-ea"/>
              </a:rPr>
              <a:t>CascadeType.ALL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mappedBy</a:t>
            </a:r>
            <a:r>
              <a:rPr lang="en-US" altLang="ko-KR" dirty="0">
                <a:latin typeface="+mn-ea"/>
              </a:rPr>
              <a:t>="member", fetch = </a:t>
            </a:r>
            <a:r>
              <a:rPr lang="en-US" altLang="ko-KR" dirty="0" err="1">
                <a:latin typeface="+mn-ea"/>
              </a:rPr>
              <a:t>FetchType.EAGER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&lt; </a:t>
            </a:r>
            <a:r>
              <a:rPr lang="en-US" altLang="ko-KR" sz="2400" b="1" dirty="0" err="1" smtClean="0">
                <a:latin typeface="+mn-ea"/>
              </a:rPr>
              <a:t>FetchType</a:t>
            </a:r>
            <a:r>
              <a:rPr lang="en-US" altLang="ko-KR" sz="2400" b="1" dirty="0" smtClean="0">
                <a:latin typeface="+mn-ea"/>
              </a:rPr>
              <a:t> &gt;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E</a:t>
            </a:r>
            <a:r>
              <a:rPr lang="ko-KR" altLang="en-US" dirty="0" smtClean="0">
                <a:latin typeface="+mn-ea"/>
              </a:rPr>
              <a:t>ager 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메소드가</a:t>
            </a:r>
            <a:r>
              <a:rPr lang="ko-KR" altLang="en-US" dirty="0">
                <a:latin typeface="+mn-ea"/>
              </a:rPr>
              <a:t> 실행되면 모든 정보 가져오기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</a:t>
            </a:r>
            <a:r>
              <a:rPr lang="ko-KR" altLang="en-US" dirty="0" smtClean="0">
                <a:latin typeface="+mn-ea"/>
              </a:rPr>
              <a:t>azy 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select 된 정보만 찾아서 가져와서 컬렉션 풀에 넣어놓고 </a:t>
            </a:r>
            <a:r>
              <a:rPr lang="ko-KR" altLang="en-US">
                <a:latin typeface="+mn-ea"/>
              </a:rPr>
              <a:t>정보 </a:t>
            </a:r>
            <a:r>
              <a:rPr lang="ko-KR" altLang="en-US" smtClean="0">
                <a:latin typeface="+mn-ea"/>
              </a:rPr>
              <a:t>가져오는</a:t>
            </a:r>
            <a:r>
              <a:rPr lang="ko-KR" altLang="en-US">
                <a:latin typeface="+mn-ea"/>
              </a:rPr>
              <a:t>것</a:t>
            </a:r>
            <a:r>
              <a:rPr lang="ko-KR" altLang="en-US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8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88" y="363254"/>
            <a:ext cx="9893691" cy="61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8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4" y="325677"/>
            <a:ext cx="9662594" cy="61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5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1" y="325677"/>
            <a:ext cx="8755677" cy="61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7236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1990</TotalTime>
  <Words>42</Words>
  <Application>Microsoft Office PowerPoint</Application>
  <PresentationFormat>와이드스크린</PresentationFormat>
  <Paragraphs>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Corbel</vt:lpstr>
      <vt:lpstr>기본</vt:lpstr>
      <vt:lpstr>Spring 5강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87</cp:revision>
  <dcterms:created xsi:type="dcterms:W3CDTF">2023-03-17T06:49:37Z</dcterms:created>
  <dcterms:modified xsi:type="dcterms:W3CDTF">2023-07-19T07:12:49Z</dcterms:modified>
</cp:coreProperties>
</file>