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1"/>
  </p:notesMasterIdLst>
  <p:sldIdLst>
    <p:sldId id="694" r:id="rId4"/>
    <p:sldId id="961" r:id="rId5"/>
    <p:sldId id="1008" r:id="rId6"/>
    <p:sldId id="1011" r:id="rId7"/>
    <p:sldId id="1009" r:id="rId8"/>
    <p:sldId id="1012" r:id="rId9"/>
    <p:sldId id="1013" r:id="rId10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FF66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31" d="100"/>
          <a:sy n="131" d="100"/>
        </p:scale>
        <p:origin x="444" y="12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4</a:t>
            </a:r>
            <a:r>
              <a:rPr lang="en-US" altLang="ko-KR" sz="2400" smtClean="0"/>
              <a:t>. </a:t>
            </a:r>
            <a:r>
              <a:rPr lang="en-US" altLang="ko-KR" sz="2400" dirty="0" smtClean="0"/>
              <a:t>Junit Test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윤창호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스프링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1. Junit test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06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Test </a:t>
            </a:r>
            <a:r>
              <a:rPr lang="ko-KR" altLang="en-US" sz="1367" dirty="0" smtClean="0"/>
              <a:t>추가</a:t>
            </a:r>
            <a:endParaRPr lang="en-US" altLang="ko-KR" sz="1367" dirty="0" smtClean="0"/>
          </a:p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/test/java</a:t>
            </a:r>
            <a:r>
              <a:rPr lang="ko-KR" altLang="en-US" sz="1400" dirty="0" smtClean="0"/>
              <a:t>에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코드 추가</a:t>
            </a:r>
            <a:endParaRPr lang="en-US" altLang="ko-KR" sz="1400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04" y="3588118"/>
            <a:ext cx="2466975" cy="876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859" y="333375"/>
            <a:ext cx="41719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06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MVC Test </a:t>
            </a:r>
            <a:r>
              <a:rPr lang="ko-KR" altLang="en-US" sz="1367" dirty="0" smtClean="0"/>
              <a:t>추가</a:t>
            </a:r>
            <a:endParaRPr lang="en-US" altLang="ko-KR" sz="1367" dirty="0" smtClean="0"/>
          </a:p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/test/java</a:t>
            </a:r>
            <a:r>
              <a:rPr lang="ko-KR" altLang="en-US" sz="1400" dirty="0" smtClean="0"/>
              <a:t>에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코드 추가</a:t>
            </a:r>
            <a:endParaRPr lang="en-US" altLang="ko-KR" sz="1400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82" y="1842099"/>
            <a:ext cx="5460422" cy="4368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59" y="3094944"/>
            <a:ext cx="24669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06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</a:t>
            </a:r>
            <a:r>
              <a:rPr lang="en-US" altLang="ko-KR" sz="1367" smtClean="0"/>
              <a:t>. </a:t>
            </a:r>
            <a:r>
              <a:rPr lang="en-US" altLang="ko-KR" sz="1367" smtClean="0"/>
              <a:t>pom.xml </a:t>
            </a:r>
            <a:r>
              <a:rPr lang="ko-KR" altLang="en-US" sz="1367" dirty="0" smtClean="0"/>
              <a:t>추가</a:t>
            </a:r>
            <a:endParaRPr lang="en-US" altLang="ko-KR" sz="1367" dirty="0" smtClean="0"/>
          </a:p>
          <a:p>
            <a:r>
              <a:rPr lang="en-US" altLang="ko-KR" sz="1400" smtClean="0"/>
              <a:t>- project / build / </a:t>
            </a:r>
            <a:r>
              <a:rPr lang="en-US" altLang="ko-KR" sz="1400" smtClean="0"/>
              <a:t>plugins </a:t>
            </a:r>
            <a:r>
              <a:rPr lang="ko-KR" altLang="en-US" sz="1400" smtClean="0"/>
              <a:t>아래</a:t>
            </a:r>
            <a:r>
              <a:rPr lang="ko-KR" altLang="en-US" sz="1400" smtClean="0"/>
              <a:t>에</a:t>
            </a:r>
            <a:r>
              <a:rPr lang="en-US" altLang="ko-KR" sz="1400" smtClean="0"/>
              <a:t> </a:t>
            </a:r>
            <a:r>
              <a:rPr lang="ko-KR" altLang="en-US" sz="1400" smtClean="0"/>
              <a:t>코드 추가</a:t>
            </a:r>
            <a:endParaRPr lang="en-US" altLang="ko-KR" sz="1400" smtClean="0"/>
          </a:p>
          <a:p>
            <a:pPr>
              <a:defRPr/>
            </a:pPr>
            <a:endParaRPr lang="en-US" altLang="ko-KR" sz="1367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737" y="2236070"/>
            <a:ext cx="4435415" cy="328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52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</a:t>
            </a:r>
            <a:r>
              <a:rPr lang="en-US" altLang="ko-KR" sz="1367" smtClean="0"/>
              <a:t>. </a:t>
            </a:r>
            <a:r>
              <a:rPr lang="en-US" altLang="ko-KR" sz="1367" smtClean="0"/>
              <a:t>test </a:t>
            </a:r>
            <a:r>
              <a:rPr lang="ko-KR" altLang="en-US" sz="1367" smtClean="0"/>
              <a:t>실행</a:t>
            </a:r>
            <a:endParaRPr lang="en-US" altLang="ko-KR" sz="1367" smtClean="0"/>
          </a:p>
          <a:p>
            <a:pPr marL="279092" indent="-279092">
              <a:buFontTx/>
              <a:buChar char="-"/>
              <a:defRPr/>
            </a:pPr>
            <a:r>
              <a:rPr lang="en-US" altLang="ko-KR" sz="1200" smtClean="0"/>
              <a:t>index.html </a:t>
            </a:r>
            <a:r>
              <a:rPr lang="ko-KR" altLang="en-US" sz="1200" smtClean="0"/>
              <a:t>실행</a:t>
            </a: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06" y="2304288"/>
            <a:ext cx="5133943" cy="236533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2939469" y="3696695"/>
            <a:ext cx="962151" cy="1876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973" y="2068936"/>
            <a:ext cx="2876951" cy="260068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6449546" y="2750854"/>
            <a:ext cx="2789552" cy="20040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876288" y="3950209"/>
            <a:ext cx="914400" cy="1828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17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</a:t>
            </a:r>
            <a:r>
              <a:rPr lang="en-US" altLang="ko-KR" sz="1367" smtClean="0"/>
              <a:t>. </a:t>
            </a:r>
            <a:r>
              <a:rPr lang="en-US" altLang="ko-KR" sz="1367" smtClean="0"/>
              <a:t>coverage </a:t>
            </a:r>
            <a:r>
              <a:rPr lang="ko-KR" altLang="en-US" sz="1367" smtClean="0"/>
              <a:t>확인</a:t>
            </a: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9856"/>
            <a:ext cx="9906000" cy="307828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3438144" y="3269894"/>
            <a:ext cx="490118" cy="14849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09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47813</TotalTime>
  <Words>78</Words>
  <Application>Microsoft Office PowerPoint</Application>
  <PresentationFormat>A4 용지(210x297mm)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4. Junit Test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501-PC</cp:lastModifiedBy>
  <cp:revision>2887</cp:revision>
  <cp:lastPrinted>2015-10-28T04:44:44Z</cp:lastPrinted>
  <dcterms:created xsi:type="dcterms:W3CDTF">2003-10-22T07:02:37Z</dcterms:created>
  <dcterms:modified xsi:type="dcterms:W3CDTF">2023-07-17T01:43:17Z</dcterms:modified>
</cp:coreProperties>
</file>