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6" r:id="rId3"/>
    <p:sldId id="267" r:id="rId4"/>
    <p:sldId id="262" r:id="rId5"/>
    <p:sldId id="268" r:id="rId6"/>
    <p:sldId id="263" r:id="rId7"/>
    <p:sldId id="272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80" d="100"/>
          <a:sy n="8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4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332456"/>
            <a:ext cx="4920030" cy="61478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4800" y="449943"/>
            <a:ext cx="64153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 </a:t>
            </a:r>
            <a:r>
              <a:rPr lang="ko-KR" altLang="en-US" dirty="0" smtClean="0"/>
              <a:t>추가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/text/java -&gt; </a:t>
            </a:r>
            <a:r>
              <a:rPr lang="en-US" altLang="ko-KR" dirty="0" err="1" smtClean="0"/>
              <a:t>SampleRepositoryTest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싱글톤패턴으로</a:t>
            </a:r>
            <a:r>
              <a:rPr lang="ko-KR" altLang="en-US" dirty="0" smtClean="0"/>
              <a:t> </a:t>
            </a:r>
            <a:r>
              <a:rPr lang="ko-KR" altLang="en-US" dirty="0"/>
              <a:t>스프링의 의존성 주입</a:t>
            </a:r>
            <a:r>
              <a:rPr lang="en-US" altLang="ko-KR" dirty="0"/>
              <a:t>(Dependency Injection) </a:t>
            </a:r>
            <a:r>
              <a:rPr lang="ko-KR" altLang="en-US" dirty="0"/>
              <a:t>기능을 </a:t>
            </a:r>
            <a:r>
              <a:rPr lang="ko-KR" altLang="en-US" dirty="0" smtClean="0"/>
              <a:t>활성화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주석은 주로 필드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Setter </a:t>
            </a:r>
            <a:r>
              <a:rPr lang="ko-KR" altLang="en-US" dirty="0" err="1"/>
              <a:t>메서드</a:t>
            </a:r>
            <a:r>
              <a:rPr lang="ko-KR" altLang="en-US" dirty="0"/>
              <a:t> 등에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@</a:t>
            </a:r>
            <a:r>
              <a:rPr lang="en-US" altLang="ko-KR" dirty="0"/>
              <a:t>Before</a:t>
            </a:r>
            <a:r>
              <a:rPr lang="ko-KR" altLang="en-US" dirty="0"/>
              <a:t>는 </a:t>
            </a:r>
            <a:r>
              <a:rPr lang="en-US" altLang="ko-KR" dirty="0"/>
              <a:t>JUnit</a:t>
            </a:r>
            <a:r>
              <a:rPr lang="ko-KR" altLang="en-US" dirty="0"/>
              <a:t>과 같은 테스트 프레임워크에서 사용되는 </a:t>
            </a:r>
            <a:r>
              <a:rPr lang="ko-KR" altLang="en-US" dirty="0" err="1"/>
              <a:t>어노테이션</a:t>
            </a:r>
            <a:r>
              <a:rPr lang="ko-KR" altLang="en-US" dirty="0"/>
              <a:t> 중 하나입니다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어노테이션은</a:t>
            </a:r>
            <a:r>
              <a:rPr lang="ko-KR" altLang="en-US" dirty="0"/>
              <a:t> 테스트 </a:t>
            </a:r>
            <a:r>
              <a:rPr lang="ko-KR" altLang="en-US" dirty="0" err="1"/>
              <a:t>메서드가</a:t>
            </a:r>
            <a:r>
              <a:rPr lang="ko-KR" altLang="en-US" dirty="0"/>
              <a:t> 실행되기 전에 특정한 동작을 수행하도록 지정할 때 </a:t>
            </a:r>
            <a:r>
              <a:rPr lang="ko-KR" altLang="en-US" dirty="0" smtClean="0"/>
              <a:t>사용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@</a:t>
            </a:r>
            <a:r>
              <a:rPr lang="en-US" altLang="ko-KR" dirty="0"/>
              <a:t>Before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</a:t>
            </a:r>
            <a:r>
              <a:rPr lang="ko-KR" altLang="en-US" dirty="0" err="1"/>
              <a:t>메서드를</a:t>
            </a:r>
            <a:r>
              <a:rPr lang="ko-KR" altLang="en-US" dirty="0"/>
              <a:t> 선언할 때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메서드는</a:t>
            </a:r>
            <a:r>
              <a:rPr lang="ko-KR" altLang="en-US" dirty="0"/>
              <a:t> 테스트 </a:t>
            </a:r>
            <a:r>
              <a:rPr lang="ko-KR" altLang="en-US" dirty="0" err="1"/>
              <a:t>메서드보다</a:t>
            </a:r>
            <a:r>
              <a:rPr lang="ko-KR" altLang="en-US" dirty="0"/>
              <a:t> 먼저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@Disabled</a:t>
            </a:r>
            <a:r>
              <a:rPr lang="ko-KR" altLang="en-US" dirty="0" smtClean="0"/>
              <a:t>는 </a:t>
            </a:r>
            <a:r>
              <a:rPr lang="ko-KR" altLang="en-US" dirty="0"/>
              <a:t>해당 테스트 </a:t>
            </a:r>
            <a:r>
              <a:rPr lang="ko-KR" altLang="en-US" dirty="0" err="1"/>
              <a:t>메서드나</a:t>
            </a:r>
            <a:r>
              <a:rPr lang="ko-KR" altLang="en-US" dirty="0"/>
              <a:t> 테스트 클래스를 비활성화하고 실행에서 제외할 때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6" y="336870"/>
            <a:ext cx="6968221" cy="5294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4297" y="325397"/>
            <a:ext cx="458290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MVC Test </a:t>
            </a:r>
            <a:r>
              <a:rPr lang="ko-KR" altLang="en-US" dirty="0" smtClean="0">
                <a:latin typeface="+mn-ea"/>
              </a:rPr>
              <a:t>추가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src</a:t>
            </a:r>
            <a:r>
              <a:rPr lang="en-US" altLang="ko-KR" dirty="0" smtClean="0">
                <a:latin typeface="+mn-ea"/>
              </a:rPr>
              <a:t>/text/java -&gt; </a:t>
            </a:r>
            <a:r>
              <a:rPr lang="en-US" altLang="ko-KR" dirty="0" err="1" smtClean="0">
                <a:latin typeface="+mn-ea"/>
              </a:rPr>
              <a:t>SampleControllerTest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>
                <a:latin typeface="+mn-ea"/>
              </a:rPr>
              <a:t>RunWith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ko-KR" altLang="en-US" dirty="0">
                <a:latin typeface="+mn-ea"/>
              </a:rPr>
              <a:t>단위 테스트 프레임워크로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소프트웨어의 각 부분을 개별적으로 테스트하여 코드의 품질을 개선하는 데 </a:t>
            </a:r>
            <a:r>
              <a:rPr lang="ko-KR" altLang="en-US" dirty="0" smtClean="0">
                <a:latin typeface="+mn-ea"/>
              </a:rPr>
              <a:t>도움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@</a:t>
            </a:r>
            <a:r>
              <a:rPr lang="en-US" altLang="ko-KR" dirty="0" err="1"/>
              <a:t>RunWith</a:t>
            </a:r>
            <a:r>
              <a:rPr lang="en-US" altLang="ko-KR" dirty="0"/>
              <a:t> </a:t>
            </a:r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en-US" altLang="ko-KR" dirty="0"/>
              <a:t>JUnit</a:t>
            </a:r>
            <a:r>
              <a:rPr lang="ko-KR" altLang="en-US" dirty="0"/>
              <a:t>에서 테스트 클래스의 실행 방식을 지정하는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@</a:t>
            </a:r>
            <a:r>
              <a:rPr lang="en-US" altLang="ko-KR" dirty="0" err="1"/>
              <a:t>AutoConfigureMockMVC</a:t>
            </a:r>
            <a:r>
              <a:rPr lang="ko-KR" altLang="en-US" dirty="0" smtClean="0"/>
              <a:t>는 </a:t>
            </a:r>
            <a:r>
              <a:rPr lang="en-US" altLang="ko-KR" dirty="0" err="1"/>
              <a:t>MockMvc</a:t>
            </a:r>
            <a:r>
              <a:rPr lang="ko-KR" altLang="en-US" dirty="0"/>
              <a:t>를 자동으로 구성하고 주입하여 통합 테스트 시나리오에서 웹 애플리케이션의 </a:t>
            </a:r>
            <a:r>
              <a:rPr lang="en-US" altLang="ko-KR" dirty="0"/>
              <a:t>API</a:t>
            </a:r>
            <a:r>
              <a:rPr lang="ko-KR" altLang="en-US" dirty="0"/>
              <a:t>를 테스트하는 데 도움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076" y="5817708"/>
            <a:ext cx="696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sample1</a:t>
            </a:r>
            <a:r>
              <a:rPr lang="ko-KR" altLang="en-US" dirty="0" smtClean="0">
                <a:latin typeface="+mn-ea"/>
              </a:rPr>
              <a:t>에 대한 연결 테스트 진행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4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8" y="386080"/>
            <a:ext cx="5626685" cy="4922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84" y="364751"/>
            <a:ext cx="5709920" cy="4943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076" y="5434531"/>
            <a:ext cx="5631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SampleControllerTest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sample1</a:t>
            </a:r>
            <a:r>
              <a:rPr lang="ko-KR" altLang="en-US" dirty="0" smtClean="0">
                <a:latin typeface="+mn-ea"/>
              </a:rPr>
              <a:t>연결 </a:t>
            </a:r>
            <a:r>
              <a:rPr lang="en-US" altLang="ko-KR" dirty="0" smtClean="0">
                <a:latin typeface="+mn-ea"/>
              </a:rPr>
              <a:t>JUnit Test</a:t>
            </a:r>
            <a:r>
              <a:rPr lang="ko-KR" altLang="en-US" dirty="0" smtClean="0">
                <a:latin typeface="+mn-ea"/>
              </a:rPr>
              <a:t> 통과 확인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8084" y="5434531"/>
            <a:ext cx="5631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SampleRepositoryTest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JUnit Test</a:t>
            </a:r>
            <a:r>
              <a:rPr lang="ko-KR" altLang="en-US" dirty="0" smtClean="0">
                <a:latin typeface="+mn-ea"/>
              </a:rPr>
              <a:t> 통과 확인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7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04" y="414044"/>
            <a:ext cx="5807726" cy="52057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2" y="414044"/>
            <a:ext cx="5682182" cy="33976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217" y="4142422"/>
            <a:ext cx="5631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pom.xml plugin </a:t>
            </a:r>
            <a:r>
              <a:rPr lang="ko-KR" altLang="en-US" dirty="0" smtClean="0">
                <a:latin typeface="+mn-ea"/>
              </a:rPr>
              <a:t>추가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project / build / plugins </a:t>
            </a:r>
            <a:r>
              <a:rPr lang="ko-KR" altLang="en-US" dirty="0" smtClean="0">
                <a:latin typeface="+mn-ea"/>
              </a:rPr>
              <a:t>아래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jacoco</a:t>
            </a:r>
            <a:r>
              <a:rPr lang="en-US" altLang="ko-KR" dirty="0" smtClean="0">
                <a:latin typeface="+mn-ea"/>
              </a:rPr>
              <a:t> ~ </a:t>
            </a:r>
            <a:r>
              <a:rPr lang="ko-KR" altLang="en-US" dirty="0" smtClean="0">
                <a:latin typeface="+mn-ea"/>
              </a:rPr>
              <a:t>부분 추가 </a:t>
            </a: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00800" y="1503947"/>
            <a:ext cx="5450730" cy="33929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200400" y="3633537"/>
            <a:ext cx="3092116" cy="6858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7" y="400050"/>
            <a:ext cx="4772603" cy="6069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4387651"/>
            <a:ext cx="2376713" cy="20822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6850" y="609600"/>
            <a:ext cx="6572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기능 오류 발생으로 버전 수정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JAVA </a:t>
            </a:r>
            <a:r>
              <a:rPr lang="ko-KR" altLang="en-US" dirty="0" smtClean="0">
                <a:latin typeface="+mn-ea"/>
              </a:rPr>
              <a:t>버전 </a:t>
            </a:r>
            <a:r>
              <a:rPr lang="en-US" altLang="ko-KR" dirty="0" smtClean="0">
                <a:latin typeface="+mn-ea"/>
              </a:rPr>
              <a:t>17  -&gt; 11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down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JUnit 4</a:t>
            </a:r>
            <a:r>
              <a:rPr lang="ko-KR" altLang="en-US" dirty="0" smtClean="0">
                <a:latin typeface="+mn-ea"/>
              </a:rPr>
              <a:t>버전 </a:t>
            </a:r>
            <a:r>
              <a:rPr lang="en-US" altLang="ko-KR" dirty="0" smtClean="0">
                <a:latin typeface="+mn-ea"/>
              </a:rPr>
              <a:t>-&gt; 5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project </a:t>
            </a:r>
            <a:r>
              <a:rPr lang="ko-KR" altLang="en-US" dirty="0" err="1" smtClean="0">
                <a:latin typeface="+mn-ea"/>
              </a:rPr>
              <a:t>우클릭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Run As -&gt; Maven Test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5326" y="609600"/>
            <a:ext cx="2153653" cy="19651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58979" y="4463715"/>
            <a:ext cx="2153653" cy="20052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67300" y="5638799"/>
            <a:ext cx="2153653" cy="20052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30379" y="806116"/>
            <a:ext cx="250619" cy="35815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562013" y="4679136"/>
            <a:ext cx="484753" cy="9028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5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1" y="344638"/>
            <a:ext cx="5117903" cy="6184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8274" y="44089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target </a:t>
            </a:r>
            <a:r>
              <a:rPr lang="ko-KR" altLang="en-US" dirty="0" smtClean="0">
                <a:latin typeface="+mn-ea"/>
              </a:rPr>
              <a:t>폴더 하위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site -&gt; </a:t>
            </a:r>
            <a:r>
              <a:rPr lang="en-US" altLang="ko-KR" dirty="0" err="1" smtClean="0">
                <a:latin typeface="+mn-ea"/>
              </a:rPr>
              <a:t>jacoco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생성 확인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1396" y="681788"/>
            <a:ext cx="1369594" cy="28073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52238" y="2049376"/>
            <a:ext cx="1048752" cy="29678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52238" y="962526"/>
            <a:ext cx="86225" cy="9865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87" y="1641220"/>
            <a:ext cx="5720773" cy="2589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8274" y="4230278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jacoco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하위  </a:t>
            </a:r>
            <a:r>
              <a:rPr lang="en-US" altLang="ko-KR" dirty="0" err="1" smtClean="0">
                <a:latin typeface="+mn-ea"/>
              </a:rPr>
              <a:t>board.web</a:t>
            </a:r>
            <a:r>
              <a:rPr lang="en-US" altLang="ko-KR" dirty="0" smtClean="0">
                <a:latin typeface="+mn-ea"/>
              </a:rPr>
              <a:t> -&gt; index.html </a:t>
            </a:r>
            <a:r>
              <a:rPr lang="ko-KR" altLang="en-US" dirty="0" smtClean="0">
                <a:latin typeface="+mn-ea"/>
              </a:rPr>
              <a:t>폴더경로를 통해 접속하여 확인한 </a:t>
            </a:r>
            <a:r>
              <a:rPr lang="en-US" altLang="ko-KR" dirty="0" smtClean="0">
                <a:latin typeface="+mn-ea"/>
              </a:rPr>
              <a:t>JUnit Test</a:t>
            </a:r>
            <a:r>
              <a:rPr lang="ko-KR" altLang="en-US" dirty="0" smtClean="0">
                <a:latin typeface="+mn-ea"/>
              </a:rPr>
              <a:t> 웹 화면 출력 모습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Web Test 100% </a:t>
            </a:r>
            <a:r>
              <a:rPr lang="ko-KR" altLang="en-US" dirty="0" smtClean="0">
                <a:latin typeface="+mn-ea"/>
              </a:rPr>
              <a:t>통과</a:t>
            </a:r>
            <a:r>
              <a:rPr lang="ko-KR" altLang="en-US" dirty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확인 하였다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96348" y="1640679"/>
            <a:ext cx="3209302" cy="27294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7932" y="4810660"/>
            <a:ext cx="1534026" cy="29678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40732" y="2346157"/>
            <a:ext cx="457200" cy="234615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038536" y="1852951"/>
            <a:ext cx="3266011" cy="31061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778286" y="2841549"/>
            <a:ext cx="2222713" cy="11769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2" y="404059"/>
            <a:ext cx="4487007" cy="6140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7749" y="404059"/>
            <a:ext cx="69462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경로를 타고 들어가서 확인 할 수 있는 </a:t>
            </a:r>
            <a:r>
              <a:rPr lang="en-US" altLang="ko-KR" dirty="0" smtClean="0">
                <a:latin typeface="+mn-ea"/>
              </a:rPr>
              <a:t>Test </a:t>
            </a:r>
            <a:r>
              <a:rPr lang="ko-KR" altLang="en-US" dirty="0" smtClean="0">
                <a:latin typeface="+mn-ea"/>
              </a:rPr>
              <a:t>통과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모습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sample1, sample2, sample3, mapper, </a:t>
            </a:r>
            <a:r>
              <a:rPr lang="en-US" altLang="ko-KR" dirty="0" err="1" smtClean="0">
                <a:latin typeface="+mn-ea"/>
              </a:rPr>
              <a:t>findAllByCondition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모두 확인 가능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018439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1436</TotalTime>
  <Words>254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Corbel</vt:lpstr>
      <vt:lpstr>기본</vt:lpstr>
      <vt:lpstr>Spring 4강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87</cp:revision>
  <dcterms:created xsi:type="dcterms:W3CDTF">2023-03-17T06:49:37Z</dcterms:created>
  <dcterms:modified xsi:type="dcterms:W3CDTF">2023-07-19T07:11:04Z</dcterms:modified>
</cp:coreProperties>
</file>