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63" r:id="rId3"/>
    <p:sldId id="264" r:id="rId4"/>
    <p:sldId id="269" r:id="rId5"/>
    <p:sldId id="265" r:id="rId6"/>
    <p:sldId id="270" r:id="rId7"/>
    <p:sldId id="271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Spring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8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강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9367410" cy="1388165"/>
          </a:xfrm>
        </p:spPr>
        <p:txBody>
          <a:bodyPr>
            <a:noAutofit/>
          </a:bodyPr>
          <a:lstStyle/>
          <a:p>
            <a:pPr algn="r"/>
            <a:endParaRPr lang="en-US" altLang="ko-KR" sz="2800" dirty="0" smtClean="0">
              <a:latin typeface="+mj-ea"/>
              <a:ea typeface="+mj-ea"/>
            </a:endParaRPr>
          </a:p>
          <a:p>
            <a:pPr algn="r"/>
            <a:r>
              <a:rPr lang="ko-KR" altLang="en-US" sz="2800" dirty="0" smtClean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91" y="507316"/>
            <a:ext cx="3591058" cy="7118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100" y="340657"/>
            <a:ext cx="5475043" cy="62035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91" y="1563176"/>
            <a:ext cx="5491874" cy="5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92" y="376518"/>
            <a:ext cx="5328461" cy="61690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3" y="376517"/>
            <a:ext cx="6221506" cy="607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9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4" y="467960"/>
            <a:ext cx="4180595" cy="28756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393" y="467960"/>
            <a:ext cx="4826069" cy="27050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392" y="3343563"/>
            <a:ext cx="4826069" cy="31199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64" y="3765572"/>
            <a:ext cx="5482146" cy="216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8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90" y="3400564"/>
            <a:ext cx="4553585" cy="20291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117" y="406352"/>
            <a:ext cx="4658975" cy="61091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90" y="406352"/>
            <a:ext cx="4553585" cy="177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6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6" y="3487154"/>
            <a:ext cx="4763165" cy="23286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07" y="416148"/>
            <a:ext cx="4763165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5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247" y="371274"/>
            <a:ext cx="4867954" cy="51251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97" y="371274"/>
            <a:ext cx="2781688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8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61" y="1930024"/>
            <a:ext cx="7217882" cy="44707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143" y="1930024"/>
            <a:ext cx="3902458" cy="44707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7261" y="735106"/>
            <a:ext cx="9082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트랜젝션</a:t>
            </a:r>
            <a:r>
              <a:rPr lang="en-US" altLang="ko-KR" dirty="0" smtClean="0">
                <a:latin typeface="+mn-ea"/>
              </a:rPr>
              <a:t>O (@Disabled</a:t>
            </a:r>
            <a:r>
              <a:rPr lang="ko-KR" altLang="en-US" dirty="0" smtClean="0">
                <a:latin typeface="+mn-ea"/>
              </a:rPr>
              <a:t>이 붙어 있는 </a:t>
            </a:r>
            <a:r>
              <a:rPr lang="ko-KR" altLang="en-US" dirty="0" err="1" smtClean="0">
                <a:latin typeface="+mn-ea"/>
              </a:rPr>
              <a:t>메서드는</a:t>
            </a:r>
            <a:r>
              <a:rPr lang="ko-KR" altLang="en-US" dirty="0" smtClean="0">
                <a:latin typeface="+mn-ea"/>
              </a:rPr>
              <a:t> 실행</a:t>
            </a:r>
            <a:r>
              <a:rPr lang="en-US" altLang="ko-KR" dirty="0">
                <a:latin typeface="+mn-ea"/>
              </a:rPr>
              <a:t>X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오류시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DB</a:t>
            </a:r>
            <a:r>
              <a:rPr lang="ko-KR" altLang="en-US" dirty="0" smtClean="0">
                <a:latin typeface="+mn-ea"/>
              </a:rPr>
              <a:t>에 반영이 </a:t>
            </a:r>
            <a:r>
              <a:rPr lang="en-US" altLang="ko-KR" dirty="0" smtClean="0">
                <a:latin typeface="+mn-ea"/>
              </a:rPr>
              <a:t>X, </a:t>
            </a:r>
            <a:r>
              <a:rPr lang="ko-KR" altLang="en-US" dirty="0" smtClean="0">
                <a:latin typeface="+mn-ea"/>
              </a:rPr>
              <a:t>데이터 </a:t>
            </a:r>
            <a:r>
              <a:rPr lang="en-US" altLang="ko-KR" dirty="0" err="1">
                <a:latin typeface="+mn-ea"/>
              </a:rPr>
              <a:t>R</a:t>
            </a:r>
            <a:r>
              <a:rPr lang="en-US" altLang="ko-KR" dirty="0" err="1" smtClean="0">
                <a:latin typeface="+mn-ea"/>
              </a:rPr>
              <a:t>ollBack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57600" y="5271247"/>
            <a:ext cx="3460376" cy="112955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187225" y="2429435"/>
            <a:ext cx="3460376" cy="7620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745143" y="1237129"/>
            <a:ext cx="390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DB</a:t>
            </a:r>
            <a:r>
              <a:rPr lang="ko-KR" altLang="en-US" dirty="0" smtClean="0"/>
              <a:t>데이터 변화 없음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6920753" y="3191435"/>
            <a:ext cx="1266472" cy="207981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08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1" y="1780818"/>
            <a:ext cx="7064978" cy="47275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719" y="1780818"/>
            <a:ext cx="3907652" cy="47275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3741" y="609600"/>
            <a:ext cx="9082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트랜젝션</a:t>
            </a:r>
            <a:r>
              <a:rPr lang="en-US" altLang="ko-KR" dirty="0">
                <a:latin typeface="+mn-ea"/>
              </a:rPr>
              <a:t>X</a:t>
            </a:r>
            <a:r>
              <a:rPr lang="en-US" altLang="ko-KR" dirty="0" smtClean="0">
                <a:latin typeface="+mn-ea"/>
              </a:rPr>
              <a:t> (@Disabled</a:t>
            </a:r>
            <a:r>
              <a:rPr lang="ko-KR" altLang="en-US" dirty="0" smtClean="0">
                <a:latin typeface="+mn-ea"/>
              </a:rPr>
              <a:t>이 붙어 있는 </a:t>
            </a:r>
            <a:r>
              <a:rPr lang="ko-KR" altLang="en-US" dirty="0" err="1" smtClean="0">
                <a:latin typeface="+mn-ea"/>
              </a:rPr>
              <a:t>메서드는</a:t>
            </a:r>
            <a:r>
              <a:rPr lang="ko-KR" altLang="en-US" dirty="0" smtClean="0">
                <a:latin typeface="+mn-ea"/>
              </a:rPr>
              <a:t> 실행</a:t>
            </a:r>
            <a:r>
              <a:rPr lang="en-US" altLang="ko-KR" dirty="0">
                <a:latin typeface="+mn-ea"/>
              </a:rPr>
              <a:t>X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오류시에도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DB</a:t>
            </a:r>
            <a:r>
              <a:rPr lang="ko-KR" altLang="en-US" dirty="0" smtClean="0">
                <a:latin typeface="+mn-ea"/>
              </a:rPr>
              <a:t>에 반영 </a:t>
            </a:r>
            <a:r>
              <a:rPr lang="en-US" altLang="ko-KR" dirty="0" smtClean="0">
                <a:latin typeface="+mn-ea"/>
              </a:rPr>
              <a:t>O)</a:t>
            </a:r>
            <a:endParaRPr lang="ko-KR" altLang="en-US" dirty="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57600" y="3944471"/>
            <a:ext cx="3460376" cy="118334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45143" y="1237129"/>
            <a:ext cx="390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DB</a:t>
            </a:r>
            <a:r>
              <a:rPr lang="ko-KR" altLang="en-US" dirty="0" smtClean="0"/>
              <a:t>데이터 변화 있음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966184" y="2841811"/>
            <a:ext cx="3460376" cy="7620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6920753" y="3222811"/>
            <a:ext cx="1045431" cy="72166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59851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2286</TotalTime>
  <Words>54</Words>
  <Application>Microsoft Office PowerPoint</Application>
  <PresentationFormat>와이드스크린</PresentationFormat>
  <Paragraphs>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Corbel</vt:lpstr>
      <vt:lpstr>기본</vt:lpstr>
      <vt:lpstr>Spring 8강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100</cp:revision>
  <dcterms:created xsi:type="dcterms:W3CDTF">2023-03-17T06:49:37Z</dcterms:created>
  <dcterms:modified xsi:type="dcterms:W3CDTF">2023-07-20T05:23:16Z</dcterms:modified>
</cp:coreProperties>
</file>