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3"/>
  </p:notesMasterIdLst>
  <p:sldIdLst>
    <p:sldId id="694" r:id="rId4"/>
    <p:sldId id="961" r:id="rId5"/>
    <p:sldId id="1008" r:id="rId6"/>
    <p:sldId id="1009" r:id="rId7"/>
    <p:sldId id="1010" r:id="rId8"/>
    <p:sldId id="1011" r:id="rId9"/>
    <p:sldId id="1012" r:id="rId10"/>
    <p:sldId id="1013" r:id="rId11"/>
    <p:sldId id="1014" r:id="rId1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1" d="100"/>
          <a:sy n="131" d="100"/>
        </p:scale>
        <p:origin x="44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smtClean="0"/>
              <a:t>10. </a:t>
            </a:r>
            <a:r>
              <a:rPr lang="en-US" altLang="ko-KR" sz="2400" dirty="0" smtClean="0"/>
              <a:t>MVC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MVC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smtClean="0"/>
              <a:t>. domain </a:t>
            </a:r>
            <a:r>
              <a:rPr lang="ko-KR" altLang="en-US" sz="1367" smtClean="0"/>
              <a:t>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34" y="2711946"/>
            <a:ext cx="3927269" cy="14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/>
              <a:t>2</a:t>
            </a:r>
            <a:r>
              <a:rPr lang="en-US" altLang="ko-KR" sz="1367" smtClean="0"/>
              <a:t>. HelloController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56" y="0"/>
            <a:ext cx="5664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3. HelloRestController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05" y="0"/>
            <a:ext cx="3208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4. </a:t>
            </a:r>
            <a:r>
              <a:rPr lang="ko-KR" altLang="en-US" sz="1367" smtClean="0"/>
              <a:t>브라우저에서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 - http://localhost:8888/hello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44" y="2005718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/>
              <a:t>5</a:t>
            </a:r>
            <a:r>
              <a:rPr lang="en-US" altLang="ko-KR" sz="1367" smtClean="0"/>
              <a:t>. Postman</a:t>
            </a:r>
            <a:r>
              <a:rPr lang="ko-KR" altLang="en-US" sz="1367" smtClean="0"/>
              <a:t>에서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 - http://localhost:8888/hello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1731858"/>
            <a:ext cx="7001431" cy="46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smtClean="0"/>
              <a:t>6. Debug</a:t>
            </a:r>
            <a:r>
              <a:rPr lang="ko-KR" altLang="en-US" sz="1367" smtClean="0"/>
              <a:t>로 확인</a:t>
            </a:r>
            <a:endParaRPr lang="en-US" altLang="ko-KR" sz="1367" smtClean="0"/>
          </a:p>
          <a:p>
            <a:pPr>
              <a:defRPr/>
            </a:pPr>
            <a:r>
              <a:rPr lang="en-US" altLang="ko-KR" sz="1367"/>
              <a:t> - http://localhost:8888/hello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2" y="2349062"/>
            <a:ext cx="4216731" cy="3284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818366"/>
            <a:ext cx="36385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</a:t>
            </a:r>
            <a:r>
              <a:rPr lang="en-US" altLang="ko-KR" sz="2000" smtClean="0"/>
              <a:t>. </a:t>
            </a:r>
            <a:r>
              <a:rPr lang="en-US" altLang="ko-KR" sz="2000" smtClean="0"/>
              <a:t>jstl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305755"/>
            <a:ext cx="4648271" cy="26735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1428450"/>
            <a:ext cx="4368525" cy="27881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35" y="4466108"/>
            <a:ext cx="5562528" cy="21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51013</TotalTime>
  <Words>85</Words>
  <Application>Microsoft Office PowerPoint</Application>
  <PresentationFormat>A4 용지(210x297mm)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10. MVC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2888</cp:revision>
  <cp:lastPrinted>2015-10-28T04:44:44Z</cp:lastPrinted>
  <dcterms:created xsi:type="dcterms:W3CDTF">2003-10-22T07:02:37Z</dcterms:created>
  <dcterms:modified xsi:type="dcterms:W3CDTF">2023-07-21T05:50:31Z</dcterms:modified>
</cp:coreProperties>
</file>