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9"/>
  </p:notesMasterIdLst>
  <p:sldIdLst>
    <p:sldId id="694" r:id="rId4"/>
    <p:sldId id="961" r:id="rId5"/>
    <p:sldId id="1108" r:id="rId6"/>
    <p:sldId id="1105" r:id="rId7"/>
    <p:sldId id="1106" r:id="rId8"/>
    <p:sldId id="1107" r:id="rId9"/>
    <p:sldId id="1109" r:id="rId10"/>
    <p:sldId id="1008" r:id="rId11"/>
    <p:sldId id="1103" r:id="rId12"/>
    <p:sldId id="1099" r:id="rId13"/>
    <p:sldId id="1112" r:id="rId14"/>
    <p:sldId id="1111" r:id="rId15"/>
    <p:sldId id="1100" r:id="rId16"/>
    <p:sldId id="1101" r:id="rId17"/>
    <p:sldId id="1102" r:id="rId18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31" d="100"/>
          <a:sy n="131" d="100"/>
        </p:scale>
        <p:origin x="444" y="126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3</a:t>
            </a:r>
            <a:r>
              <a:rPr lang="en-US" altLang="ko-KR" sz="2400" dirty="0" smtClean="0"/>
              <a:t>. JPA (Java Persistent API)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윤창호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스프링</a:t>
            </a:r>
            <a:r>
              <a:rPr kumimoji="1" lang="en-US" altLang="ko-KR" dirty="0" smtClean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smtClean="0"/>
              <a:t>데이터베이스 설정 무효화 제거</a:t>
            </a:r>
            <a:endParaRPr lang="en-US" altLang="ko-KR" sz="1367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946" y="2415808"/>
            <a:ext cx="5600700" cy="2828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59" y="3296870"/>
            <a:ext cx="20288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Domain</a:t>
            </a:r>
            <a:r>
              <a:rPr lang="ko-KR" altLang="en-US" sz="1367" dirty="0" smtClean="0"/>
              <a:t> 생성</a:t>
            </a:r>
            <a:endParaRPr lang="en-US" altLang="ko-KR" sz="1367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76" y="1623191"/>
            <a:ext cx="3265920" cy="47810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571" y="3595687"/>
            <a:ext cx="2181225" cy="33337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21516" y="967740"/>
            <a:ext cx="68558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  <a:ea typeface="inherit"/>
              </a:rPr>
              <a:t>@GeneratedValue(strategy = GenerationType.IDENTITY)</a:t>
            </a:r>
            <a:r>
              <a:rPr kumimoji="0" lang="ko-KR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13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Repository</a:t>
            </a:r>
            <a:r>
              <a:rPr lang="ko-KR" altLang="en-US" sz="1367" dirty="0" smtClean="0"/>
              <a:t> 생성</a:t>
            </a:r>
            <a:endParaRPr lang="en-US" altLang="ko-KR" sz="1367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인터페이스만 선언해도 </a:t>
            </a:r>
            <a:r>
              <a:rPr lang="en-US" altLang="ko-KR" sz="1400" dirty="0" smtClean="0"/>
              <a:t>spring-</a:t>
            </a:r>
            <a:r>
              <a:rPr lang="en-US" altLang="ko-KR" sz="1400" dirty="0" err="1" smtClean="0"/>
              <a:t>jpa</a:t>
            </a:r>
            <a:r>
              <a:rPr lang="ko-KR" altLang="en-US" sz="1400" dirty="0" smtClean="0"/>
              <a:t>가 구현체를 자동으로 만들어준다</a:t>
            </a:r>
            <a:r>
              <a:rPr lang="en-US" altLang="ko-KR" sz="1400" dirty="0" smtClean="0"/>
              <a:t>.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75" y="2608517"/>
            <a:ext cx="5619750" cy="2533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25" y="3522917"/>
            <a:ext cx="23241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06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smtClean="0"/>
              <a:t>데이터 목록 가져오기</a:t>
            </a:r>
            <a:endParaRPr lang="en-US" altLang="ko-KR" sz="1367" dirty="0" smtClean="0"/>
          </a:p>
          <a:p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591" y="1614487"/>
            <a:ext cx="5114925" cy="46767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187" y="3832694"/>
            <a:ext cx="20193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31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http</a:t>
            </a:r>
            <a:r>
              <a:rPr lang="en-US" altLang="ko-KR" sz="1367" dirty="0"/>
              <a:t>://</a:t>
            </a:r>
            <a:r>
              <a:rPr lang="en-US" altLang="ko-KR" sz="1367" dirty="0" smtClean="0"/>
              <a:t>localhost:8080/SpringBoard/sample/list</a:t>
            </a:r>
            <a:r>
              <a:rPr lang="ko-KR" altLang="en-US" sz="1367" dirty="0" smtClean="0"/>
              <a:t> 접속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sample </a:t>
            </a:r>
            <a:r>
              <a:rPr lang="ko-KR" altLang="en-US" sz="1367" dirty="0" smtClean="0"/>
              <a:t>테이블이 자동 생성됨</a:t>
            </a:r>
            <a:endParaRPr lang="en-US" altLang="ko-KR" sz="1367" dirty="0" smtClean="0"/>
          </a:p>
          <a:p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227" y="2870669"/>
            <a:ext cx="5953125" cy="2676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97" y="3589806"/>
            <a:ext cx="25622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31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http</a:t>
            </a:r>
            <a:r>
              <a:rPr lang="en-US" altLang="ko-KR" sz="1367" dirty="0"/>
              <a:t>://</a:t>
            </a:r>
            <a:r>
              <a:rPr lang="en-US" altLang="ko-KR" sz="1367" dirty="0" smtClean="0"/>
              <a:t>localhost:8080/SpringBoard/sample/list</a:t>
            </a:r>
            <a:r>
              <a:rPr lang="ko-KR" altLang="en-US" sz="1367" dirty="0" smtClean="0"/>
              <a:t> 접속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sample </a:t>
            </a:r>
            <a:r>
              <a:rPr lang="ko-KR" altLang="en-US" sz="1367" dirty="0" smtClean="0"/>
              <a:t>테이블에</a:t>
            </a:r>
            <a:r>
              <a:rPr lang="en-US" altLang="ko-KR" sz="1367" dirty="0" smtClean="0"/>
              <a:t> </a:t>
            </a:r>
            <a:r>
              <a:rPr lang="ko-KR" altLang="en-US" sz="1367" dirty="0" smtClean="0"/>
              <a:t>데이터 추가 후 </a:t>
            </a:r>
            <a:r>
              <a:rPr lang="ko-KR" altLang="en-US" sz="1367" dirty="0" err="1" smtClean="0"/>
              <a:t>재접속</a:t>
            </a:r>
            <a:endParaRPr lang="en-US" altLang="ko-KR" sz="1367" dirty="0" smtClean="0"/>
          </a:p>
          <a:p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60" y="3542181"/>
            <a:ext cx="1028700" cy="666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514" y="2870668"/>
            <a:ext cx="59531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3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1. JPA</a:t>
            </a:r>
          </a:p>
          <a:p>
            <a:pPr>
              <a:spcBef>
                <a:spcPct val="0"/>
              </a:spcBef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55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smtClean="0"/>
              <a:t>최초의 </a:t>
            </a:r>
            <a:r>
              <a:rPr lang="en-US" altLang="ko-KR" sz="1367" dirty="0" smtClean="0"/>
              <a:t>Product </a:t>
            </a:r>
            <a:r>
              <a:rPr lang="ko-KR" altLang="en-US" sz="1367" dirty="0" smtClean="0"/>
              <a:t>애플리케이션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1956241"/>
            <a:ext cx="53054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55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DI</a:t>
            </a:r>
            <a:r>
              <a:rPr lang="ko-KR" altLang="en-US" sz="1367" dirty="0" smtClean="0"/>
              <a:t>를 사용한 </a:t>
            </a:r>
            <a:r>
              <a:rPr lang="en-US" altLang="ko-KR" sz="1367" dirty="0" smtClean="0"/>
              <a:t>Product </a:t>
            </a:r>
            <a:r>
              <a:rPr lang="ko-KR" altLang="en-US" sz="1367" dirty="0" smtClean="0"/>
              <a:t>애플리케이션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837444"/>
            <a:ext cx="56864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55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Service</a:t>
            </a:r>
            <a:r>
              <a:rPr lang="ko-KR" altLang="en-US" sz="1367" dirty="0" smtClean="0"/>
              <a:t>와 </a:t>
            </a:r>
            <a:r>
              <a:rPr lang="en-US" altLang="ko-KR" sz="1367" dirty="0" smtClean="0"/>
              <a:t>Dao</a:t>
            </a:r>
            <a:r>
              <a:rPr lang="ko-KR" altLang="en-US" sz="1367" dirty="0" smtClean="0"/>
              <a:t>가 컴포넌트화된 </a:t>
            </a:r>
            <a:r>
              <a:rPr lang="en-US" altLang="ko-KR" sz="1367" dirty="0" smtClean="0"/>
              <a:t>Product </a:t>
            </a:r>
            <a:r>
              <a:rPr lang="ko-KR" altLang="en-US" sz="1367" dirty="0" smtClean="0"/>
              <a:t>애플리케이션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1903853"/>
            <a:ext cx="60864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1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55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smtClean="0"/>
              <a:t>시퀀스 다이어그램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81" y="1639722"/>
            <a:ext cx="71247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30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ko-KR" altLang="en-US" sz="1367" dirty="0" err="1" smtClean="0"/>
              <a:t>하이버네이트의</a:t>
            </a:r>
            <a:r>
              <a:rPr lang="ko-KR" altLang="en-US" sz="1367" smtClean="0"/>
              <a:t> 사용</a:t>
            </a: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2005012"/>
            <a:ext cx="58102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80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err="1" smtClean="0"/>
              <a:t>mysql</a:t>
            </a:r>
            <a:r>
              <a:rPr lang="en-US" altLang="ko-KR" sz="1367" dirty="0" smtClean="0"/>
              <a:t>-connector-java </a:t>
            </a:r>
            <a:r>
              <a:rPr lang="ko-KR" altLang="en-US" sz="1367" dirty="0" smtClean="0"/>
              <a:t>라이브러리 추가</a:t>
            </a:r>
            <a:endParaRPr lang="en-US" altLang="ko-KR" sz="1367" dirty="0" smtClean="0"/>
          </a:p>
          <a:p>
            <a:pPr>
              <a:defRPr/>
            </a:pPr>
            <a:r>
              <a:rPr lang="en-US" altLang="ko-KR" sz="1367" dirty="0" smtClean="0"/>
              <a:t>- pom.xml </a:t>
            </a:r>
            <a:r>
              <a:rPr lang="ko-KR" altLang="en-US" sz="1367" dirty="0" smtClean="0"/>
              <a:t>에 추가</a:t>
            </a: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288" y="2825411"/>
            <a:ext cx="37147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 smtClean="0"/>
              <a:t>실습하기</a:t>
            </a:r>
            <a:endParaRPr lang="en-US" altLang="ko-KR" sz="1800" dirty="0"/>
          </a:p>
        </p:txBody>
      </p:sp>
      <p:sp>
        <p:nvSpPr>
          <p:cNvPr id="9" name="직사각형 2"/>
          <p:cNvSpPr>
            <a:spLocks noChangeArrowheads="1"/>
          </p:cNvSpPr>
          <p:nvPr/>
        </p:nvSpPr>
        <p:spPr bwMode="auto">
          <a:xfrm>
            <a:off x="668433" y="818917"/>
            <a:ext cx="7948024" cy="157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67" dirty="0" smtClean="0"/>
              <a:t>1. </a:t>
            </a:r>
            <a:r>
              <a:rPr lang="en-US" altLang="ko-KR" sz="1367" dirty="0" err="1" smtClean="0"/>
              <a:t>application.properties</a:t>
            </a:r>
            <a:r>
              <a:rPr lang="en-US" altLang="ko-KR" sz="1367" dirty="0" smtClean="0"/>
              <a:t> </a:t>
            </a:r>
            <a:r>
              <a:rPr lang="ko-KR" altLang="en-US" sz="1367" dirty="0" smtClean="0"/>
              <a:t>설정</a:t>
            </a:r>
            <a:endParaRPr lang="en-US" altLang="ko-KR" sz="1367" dirty="0" smtClean="0"/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/main/resources/</a:t>
            </a:r>
            <a:r>
              <a:rPr lang="en-US" altLang="ko-KR" sz="1400" dirty="0" err="1" smtClean="0"/>
              <a:t>application.properties</a:t>
            </a:r>
            <a:endParaRPr lang="en-US" altLang="ko-KR" sz="1400" dirty="0" smtClean="0"/>
          </a:p>
          <a:p>
            <a:r>
              <a:rPr lang="en-US" altLang="ko-KR" sz="1367" dirty="0" smtClean="0"/>
              <a:t>- Data source </a:t>
            </a:r>
            <a:r>
              <a:rPr lang="ko-KR" altLang="en-US" sz="1367" dirty="0" smtClean="0"/>
              <a:t>설정 추가</a:t>
            </a:r>
            <a:endParaRPr lang="en-US" altLang="ko-KR" sz="1367" dirty="0" smtClean="0"/>
          </a:p>
          <a:p>
            <a:r>
              <a:rPr lang="en-US" altLang="ko-KR" sz="1367" dirty="0" smtClean="0"/>
              <a:t>- JPA / Hibernate </a:t>
            </a:r>
            <a:r>
              <a:rPr lang="ko-KR" altLang="en-US" sz="1367" dirty="0" smtClean="0"/>
              <a:t>설정 추가</a:t>
            </a:r>
            <a:endParaRPr lang="en-US" altLang="ko-KR" sz="1367" dirty="0" smtClean="0"/>
          </a:p>
          <a:p>
            <a:pPr>
              <a:defRPr/>
            </a:pPr>
            <a:endParaRPr lang="en-US" altLang="ko-KR" sz="1367" dirty="0" smtClean="0"/>
          </a:p>
          <a:p>
            <a:pPr marL="279092" indent="-279092">
              <a:buFontTx/>
              <a:buChar char="-"/>
              <a:defRPr/>
            </a:pPr>
            <a:endParaRPr lang="ko-KR" altLang="en-US" sz="1367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33" y="2940418"/>
            <a:ext cx="85058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48243</TotalTime>
  <Words>183</Words>
  <Application>Microsoft Office PowerPoint</Application>
  <PresentationFormat>A4 용지(210x297mm)</PresentationFormat>
  <Paragraphs>57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Arial Unicode MS</vt:lpstr>
      <vt:lpstr>inherit</vt:lpstr>
      <vt:lpstr>가는각진제목체</vt:lpstr>
      <vt:lpstr>굴림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3. JPA (Java Persistent API)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501-PC</cp:lastModifiedBy>
  <cp:revision>2891</cp:revision>
  <cp:lastPrinted>2015-10-28T04:44:44Z</cp:lastPrinted>
  <dcterms:created xsi:type="dcterms:W3CDTF">2003-10-22T07:02:37Z</dcterms:created>
  <dcterms:modified xsi:type="dcterms:W3CDTF">2023-07-12T05:55:51Z</dcterms:modified>
</cp:coreProperties>
</file>