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8" r:id="rId3"/>
    <p:sldId id="259" r:id="rId4"/>
    <p:sldId id="261" r:id="rId5"/>
    <p:sldId id="257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Spring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11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강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9367410" cy="1388165"/>
          </a:xfrm>
        </p:spPr>
        <p:txBody>
          <a:bodyPr>
            <a:noAutofit/>
          </a:bodyPr>
          <a:lstStyle/>
          <a:p>
            <a:pPr algn="r"/>
            <a:endParaRPr lang="en-US" altLang="ko-KR" sz="2800" dirty="0" smtClean="0">
              <a:latin typeface="+mj-ea"/>
              <a:ea typeface="+mj-ea"/>
            </a:endParaRPr>
          </a:p>
          <a:p>
            <a:pPr algn="r"/>
            <a:r>
              <a:rPr lang="ko-KR" altLang="en-US" sz="2800" dirty="0" smtClean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045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06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39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6" y="2438116"/>
            <a:ext cx="4812479" cy="39385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17" y="333744"/>
            <a:ext cx="4812479" cy="18616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387" y="333744"/>
            <a:ext cx="2800789" cy="18561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9387" y="2438116"/>
            <a:ext cx="4991797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8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583" y="344978"/>
            <a:ext cx="5461462" cy="61862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64" y="344978"/>
            <a:ext cx="4234096" cy="206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4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26" y="1557458"/>
            <a:ext cx="4067743" cy="48203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26" y="381847"/>
            <a:ext cx="4995754" cy="104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6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49" y="381057"/>
            <a:ext cx="3609127" cy="2838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076" y="381057"/>
            <a:ext cx="3636927" cy="28381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003" y="381057"/>
            <a:ext cx="3662420" cy="28381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48" y="3398514"/>
            <a:ext cx="3609127" cy="28278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2353" y="3398515"/>
            <a:ext cx="2638371" cy="32246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5198" y="3398514"/>
            <a:ext cx="2692029" cy="322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2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31" y="300625"/>
            <a:ext cx="4239291" cy="62357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422" y="300625"/>
            <a:ext cx="3534268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3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91" y="298438"/>
            <a:ext cx="4201111" cy="23530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22" y="2905997"/>
            <a:ext cx="4153480" cy="3400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532" y="298437"/>
            <a:ext cx="4163006" cy="23530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532" y="2905997"/>
            <a:ext cx="4163006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8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562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83568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2630</TotalTime>
  <Words>7</Words>
  <Application>Microsoft Office PowerPoint</Application>
  <PresentationFormat>와이드스크린</PresentationFormat>
  <Paragraphs>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Corbel</vt:lpstr>
      <vt:lpstr>기본</vt:lpstr>
      <vt:lpstr>Spring 11강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116</cp:revision>
  <dcterms:created xsi:type="dcterms:W3CDTF">2023-03-17T06:49:37Z</dcterms:created>
  <dcterms:modified xsi:type="dcterms:W3CDTF">2023-07-21T04:43:19Z</dcterms:modified>
</cp:coreProperties>
</file>