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3-1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8" y="344129"/>
            <a:ext cx="10337393" cy="4677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178" y="5146634"/>
            <a:ext cx="1105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/main/resources/</a:t>
            </a:r>
            <a:r>
              <a:rPr lang="en-US" altLang="ko-KR" dirty="0" err="1" smtClean="0"/>
              <a:t>application.properties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Data source </a:t>
            </a:r>
            <a:r>
              <a:rPr lang="ko-KR" altLang="en-US" dirty="0">
                <a:latin typeface="+mn-ea"/>
              </a:rPr>
              <a:t>설정 추가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JPA </a:t>
            </a:r>
            <a:r>
              <a:rPr lang="en-US" altLang="ko-KR" dirty="0">
                <a:latin typeface="+mn-ea"/>
              </a:rPr>
              <a:t>/ Hibernate </a:t>
            </a:r>
            <a:r>
              <a:rPr lang="ko-KR" altLang="en-US" dirty="0">
                <a:latin typeface="+mn-ea"/>
              </a:rPr>
              <a:t>설정 추가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178" y="2307771"/>
            <a:ext cx="10337393" cy="27141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6" y="539580"/>
            <a:ext cx="4296375" cy="50299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7" y="539580"/>
            <a:ext cx="6387614" cy="2153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771" y="5776686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Domain </a:t>
            </a:r>
            <a:r>
              <a:rPr lang="ko-KR" altLang="en-US" dirty="0" smtClean="0">
                <a:latin typeface="+mn-ea"/>
              </a:rPr>
              <a:t>생성 구현 코드 작성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8957" y="3344817"/>
            <a:ext cx="63876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+mn-ea"/>
              </a:rPr>
              <a:t>Repository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인터페이스만 </a:t>
            </a:r>
            <a:r>
              <a:rPr lang="ko-KR" altLang="en-US" dirty="0">
                <a:latin typeface="+mn-ea"/>
              </a:rPr>
              <a:t>선언해도 </a:t>
            </a:r>
            <a:r>
              <a:rPr lang="en-US" altLang="ko-KR" dirty="0">
                <a:latin typeface="+mn-ea"/>
              </a:rPr>
              <a:t>spring-</a:t>
            </a:r>
            <a:r>
              <a:rPr lang="en-US" altLang="ko-KR" dirty="0" err="1">
                <a:latin typeface="+mn-ea"/>
              </a:rPr>
              <a:t>jpa</a:t>
            </a:r>
            <a:r>
              <a:rPr lang="ko-KR" altLang="en-US" dirty="0">
                <a:latin typeface="+mn-ea"/>
              </a:rPr>
              <a:t>가 구현체를 자동으로 만들어준다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1" y="660947"/>
            <a:ext cx="7763094" cy="530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9258" y="660947"/>
            <a:ext cx="34435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목록 가져오기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 table</a:t>
            </a:r>
            <a:r>
              <a:rPr lang="ko-KR" altLang="en-US" dirty="0" smtClean="0">
                <a:latin typeface="+mn-ea"/>
              </a:rPr>
              <a:t>에 대한 칼럼 값들의 리스트를 모두 찾아서 </a:t>
            </a:r>
            <a:r>
              <a:rPr lang="en-US" altLang="ko-KR" dirty="0" smtClean="0">
                <a:latin typeface="+mn-ea"/>
              </a:rPr>
              <a:t>value</a:t>
            </a:r>
            <a:r>
              <a:rPr lang="ko-KR" altLang="en-US" dirty="0" smtClean="0">
                <a:latin typeface="+mn-ea"/>
              </a:rPr>
              <a:t>로 가져온다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4" y="438079"/>
            <a:ext cx="11435569" cy="3297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504" y="4046360"/>
            <a:ext cx="1143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데이터베이스 설정 무효화 제거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EnableAutoConfiguration</a:t>
            </a:r>
            <a:r>
              <a:rPr lang="en-US" altLang="ko-KR" dirty="0" smtClean="0">
                <a:latin typeface="+mn-ea"/>
              </a:rPr>
              <a:t>(exclude={</a:t>
            </a:r>
            <a:r>
              <a:rPr lang="en-US" altLang="ko-KR" dirty="0" err="1" smtClean="0">
                <a:latin typeface="+mn-ea"/>
              </a:rPr>
              <a:t>DataSourceAutoConfiguration.calass</a:t>
            </a:r>
            <a:r>
              <a:rPr lang="en-US" altLang="ko-KR" dirty="0" smtClean="0">
                <a:latin typeface="+mn-ea"/>
              </a:rPr>
              <a:t>})  </a:t>
            </a:r>
            <a:r>
              <a:rPr lang="ko-KR" altLang="en-US" dirty="0" smtClean="0">
                <a:latin typeface="+mn-ea"/>
              </a:rPr>
              <a:t>부분 주석 처리 저장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89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8" y="445392"/>
            <a:ext cx="8932623" cy="5616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4481" y="445392"/>
            <a:ext cx="26090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업데이트 후 </a:t>
            </a:r>
            <a:r>
              <a:rPr lang="en-US" altLang="ko-KR" dirty="0" smtClean="0">
                <a:latin typeface="+mn-ea"/>
              </a:rPr>
              <a:t>Run As </a:t>
            </a:r>
            <a:r>
              <a:rPr lang="ko-KR" altLang="en-US" dirty="0" smtClean="0">
                <a:latin typeface="+mn-ea"/>
              </a:rPr>
              <a:t>실행 시 </a:t>
            </a:r>
            <a:r>
              <a:rPr lang="en-US" altLang="ko-KR" dirty="0" smtClean="0">
                <a:latin typeface="+mn-ea"/>
              </a:rPr>
              <a:t>Console </a:t>
            </a:r>
            <a:r>
              <a:rPr lang="ko-KR" altLang="en-US" dirty="0" smtClean="0">
                <a:latin typeface="+mn-ea"/>
              </a:rPr>
              <a:t>창 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95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3" y="1053457"/>
            <a:ext cx="5890669" cy="3646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15" y="382385"/>
            <a:ext cx="4466641" cy="3639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7" y="5115558"/>
            <a:ext cx="5890670" cy="1391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47" y="50773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Window MySQL </a:t>
            </a:r>
            <a:r>
              <a:rPr lang="ko-KR" altLang="en-US" dirty="0" smtClean="0">
                <a:latin typeface="+mn-ea"/>
              </a:rPr>
              <a:t>연결 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2407" y="3215958"/>
            <a:ext cx="1348352" cy="80591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22030" y="880819"/>
            <a:ext cx="4453726" cy="91698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22030" y="3215958"/>
            <a:ext cx="1183584" cy="80591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09115" y="4330228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Insert </a:t>
            </a:r>
            <a:r>
              <a:rPr lang="ko-KR" altLang="en-US" dirty="0" smtClean="0">
                <a:latin typeface="+mn-ea"/>
              </a:rPr>
              <a:t>쿼리 실행 후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값 확인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9115" y="5141804"/>
            <a:ext cx="45906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localhost:8081/sample/list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 </a:t>
            </a:r>
            <a:r>
              <a:rPr lang="ko-KR" altLang="en-US" dirty="0" smtClean="0">
                <a:latin typeface="+mn-ea"/>
              </a:rPr>
              <a:t>테이블 데이터 추가 후 </a:t>
            </a:r>
            <a:r>
              <a:rPr lang="ko-KR" altLang="en-US" dirty="0" err="1" smtClean="0">
                <a:latin typeface="+mn-ea"/>
              </a:rPr>
              <a:t>재접속</a:t>
            </a:r>
            <a:r>
              <a:rPr lang="ko-KR" altLang="en-US" dirty="0" smtClean="0">
                <a:latin typeface="+mn-ea"/>
              </a:rPr>
              <a:t> 화면 확인</a:t>
            </a:r>
            <a:endParaRPr lang="ko-KR" altLang="en-US" dirty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200759" y="1501149"/>
            <a:ext cx="4510007" cy="18774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8059118" y="1797802"/>
            <a:ext cx="709794" cy="14181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828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893</TotalTime>
  <Words>92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Corbel</vt:lpstr>
      <vt:lpstr>기본</vt:lpstr>
      <vt:lpstr>Spring 3-1강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46</cp:revision>
  <dcterms:created xsi:type="dcterms:W3CDTF">2023-03-17T06:49:37Z</dcterms:created>
  <dcterms:modified xsi:type="dcterms:W3CDTF">2023-07-13T00:11:51Z</dcterms:modified>
</cp:coreProperties>
</file>