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3-2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0" y="431747"/>
            <a:ext cx="9784691" cy="46422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540" y="5272242"/>
            <a:ext cx="987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간단한 검색용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추가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Id</a:t>
            </a:r>
            <a:r>
              <a:rPr lang="ko-KR" altLang="en-US" dirty="0" smtClean="0">
                <a:latin typeface="+mn-ea"/>
              </a:rPr>
              <a:t>에 대한 검색 결과를 </a:t>
            </a:r>
            <a:r>
              <a:rPr lang="en-US" altLang="ko-KR" dirty="0" smtClean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smtClean="0">
                <a:latin typeface="+mn-ea"/>
              </a:rPr>
              <a:t>Page</a:t>
            </a:r>
            <a:r>
              <a:rPr lang="ko-KR" altLang="en-US" dirty="0" smtClean="0">
                <a:latin typeface="+mn-ea"/>
              </a:rPr>
              <a:t>에 저장</a:t>
            </a:r>
            <a:endParaRPr lang="ko-KR" altLang="en-US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35150" y="431746"/>
            <a:ext cx="1961136" cy="3447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7" y="429425"/>
            <a:ext cx="8934953" cy="4585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539" y="5272242"/>
            <a:ext cx="1134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복잡한 검색을 위한 필터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필터를 사용하여 </a:t>
            </a:r>
            <a:r>
              <a:rPr lang="en-US" altLang="ko-KR" dirty="0" smtClean="0">
                <a:latin typeface="+mn-ea"/>
              </a:rPr>
              <a:t>key, value </a:t>
            </a:r>
            <a:r>
              <a:rPr lang="ko-KR" altLang="en-US" dirty="0" smtClean="0">
                <a:latin typeface="+mn-ea"/>
              </a:rPr>
              <a:t>값 검색 </a:t>
            </a:r>
            <a:r>
              <a:rPr lang="en-US" altLang="ko-KR" dirty="0" smtClean="0">
                <a:latin typeface="+mn-ea"/>
              </a:rPr>
              <a:t>-&gt; key</a:t>
            </a:r>
            <a:r>
              <a:rPr lang="ko-KR" altLang="en-US" dirty="0" smtClean="0">
                <a:latin typeface="+mn-ea"/>
              </a:rPr>
              <a:t>값이 없으면 </a:t>
            </a:r>
            <a:r>
              <a:rPr lang="en-US" altLang="ko-KR" dirty="0" smtClean="0">
                <a:latin typeface="+mn-ea"/>
              </a:rPr>
              <a:t>case 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있으면 </a:t>
            </a:r>
            <a:r>
              <a:rPr lang="en-US" altLang="ko-KR" dirty="0" smtClean="0">
                <a:latin typeface="+mn-ea"/>
              </a:rPr>
              <a:t>return </a:t>
            </a:r>
            <a:r>
              <a:rPr lang="ko-KR" altLang="en-US" dirty="0" smtClean="0">
                <a:latin typeface="+mn-ea"/>
              </a:rPr>
              <a:t>실행</a:t>
            </a:r>
            <a:endParaRPr lang="ko-KR" altLang="en-US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799721" y="429425"/>
            <a:ext cx="1547479" cy="30354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6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4" y="372534"/>
            <a:ext cx="6550069" cy="6145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3601" y="386471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JUnit </a:t>
            </a:r>
            <a:r>
              <a:rPr lang="ko-KR" altLang="en-US" dirty="0" smtClean="0">
                <a:latin typeface="+mn-ea"/>
              </a:rPr>
              <a:t>테스트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/text/java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kr.ac.kopo.ctc.kopo11.board.dao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해당 패키지 </a:t>
            </a:r>
            <a:r>
              <a:rPr lang="ko-KR" altLang="en-US" dirty="0" err="1" smtClean="0">
                <a:latin typeface="+mn-ea"/>
              </a:rPr>
              <a:t>우클릭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New -&gt;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JUnit Test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Case </a:t>
            </a:r>
            <a:r>
              <a:rPr lang="ko-KR" altLang="en-US" dirty="0" smtClean="0">
                <a:latin typeface="+mn-ea"/>
              </a:rPr>
              <a:t>생성</a:t>
            </a:r>
            <a:endParaRPr lang="ko-KR" altLang="en-US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9771" y="372534"/>
            <a:ext cx="2474686" cy="22980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74457" y="3391505"/>
            <a:ext cx="2474686" cy="22980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97943" y="602343"/>
            <a:ext cx="776514" cy="2699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26464" y="2346477"/>
            <a:ext cx="905221" cy="1935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50043" y="667657"/>
            <a:ext cx="622300" cy="16788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7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90" y="386471"/>
            <a:ext cx="7568577" cy="6075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8667" y="386471"/>
            <a:ext cx="3979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테스트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SpringBootTest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findAll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pageable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PageRequest.of</a:t>
            </a:r>
            <a:r>
              <a:rPr lang="en-US" altLang="ko-KR" dirty="0" smtClean="0">
                <a:latin typeface="+mn-ea"/>
              </a:rPr>
              <a:t>(0,10);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-&gt; 0</a:t>
            </a:r>
            <a:r>
              <a:rPr lang="ko-KR" altLang="en-US" dirty="0" smtClean="0">
                <a:latin typeface="+mn-ea"/>
              </a:rPr>
              <a:t>페이지 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개씩 자른다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page</a:t>
            </a:r>
            <a:r>
              <a:rPr lang="ko-KR" altLang="en-US" dirty="0" smtClean="0">
                <a:latin typeface="+mn-ea"/>
              </a:rPr>
              <a:t>에 값을 저장하고 </a:t>
            </a:r>
            <a:r>
              <a:rPr lang="en-US" altLang="ko-KR" dirty="0" smtClean="0">
                <a:latin typeface="+mn-ea"/>
              </a:rPr>
              <a:t>for-each</a:t>
            </a:r>
            <a:r>
              <a:rPr lang="ko-KR" altLang="en-US" dirty="0" smtClean="0">
                <a:latin typeface="+mn-ea"/>
              </a:rPr>
              <a:t>문으로 출력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10407" y="386471"/>
            <a:ext cx="1496680" cy="2957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90" y="3072539"/>
            <a:ext cx="6172239" cy="14494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18" y="338107"/>
            <a:ext cx="4032001" cy="6216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90" y="338107"/>
            <a:ext cx="3104378" cy="1785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689" y="5124983"/>
            <a:ext cx="4468229" cy="127515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86759" y="3541526"/>
            <a:ext cx="847690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486759" y="5506839"/>
            <a:ext cx="847690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72041" y="526942"/>
            <a:ext cx="29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import 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9690" y="2490380"/>
            <a:ext cx="52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localhost:8081/sample2 </a:t>
            </a:r>
            <a:r>
              <a:rPr lang="ko-KR" altLang="en-US" dirty="0" smtClean="0">
                <a:latin typeface="+mn-ea"/>
              </a:rPr>
              <a:t>실행화면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9690" y="4550118"/>
            <a:ext cx="52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localhost:8081/sample3 </a:t>
            </a:r>
            <a:r>
              <a:rPr lang="ko-KR" altLang="en-US" dirty="0" smtClean="0">
                <a:latin typeface="+mn-ea"/>
              </a:rPr>
              <a:t>실행화면</a:t>
            </a:r>
            <a:endParaRPr lang="ko-KR" altLang="en-US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5933" y="338107"/>
            <a:ext cx="1058298" cy="1888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593" y="3072539"/>
            <a:ext cx="3638636" cy="163009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4913" y="4856465"/>
            <a:ext cx="3638636" cy="163009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848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953</TotalTime>
  <Words>74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Corbel</vt:lpstr>
      <vt:lpstr>기본</vt:lpstr>
      <vt:lpstr>Spring 3-2강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53</cp:revision>
  <dcterms:created xsi:type="dcterms:W3CDTF">2023-03-17T06:49:37Z</dcterms:created>
  <dcterms:modified xsi:type="dcterms:W3CDTF">2023-07-13T07:15:08Z</dcterms:modified>
</cp:coreProperties>
</file>