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ybatis.org/dtd/mybatis-3-mapper.dt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3-3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10" y="369912"/>
            <a:ext cx="4189180" cy="3847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10" y="5289481"/>
            <a:ext cx="5916380" cy="1234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33143" y="522514"/>
            <a:ext cx="6037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mybatis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라이브러리 추가하기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pom.xml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en-US" altLang="ko-KR" dirty="0" err="1" smtClean="0">
                <a:latin typeface="+mn-ea"/>
              </a:rPr>
              <a:t>mybatis</a:t>
            </a:r>
            <a:r>
              <a:rPr lang="en-US" altLang="ko-KR" dirty="0" smtClean="0">
                <a:latin typeface="+mn-ea"/>
              </a:rPr>
              <a:t> &lt;dependency&gt; </a:t>
            </a:r>
            <a:r>
              <a:rPr lang="ko-KR" altLang="en-US" dirty="0" smtClean="0">
                <a:latin typeface="+mn-ea"/>
              </a:rPr>
              <a:t>코드 추가 입력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기존 버전은 </a:t>
            </a:r>
            <a:r>
              <a:rPr lang="en-US" altLang="ko-KR" dirty="0" smtClean="0">
                <a:latin typeface="+mn-ea"/>
              </a:rPr>
              <a:t>2.1.1 </a:t>
            </a:r>
            <a:r>
              <a:rPr lang="ko-KR" altLang="en-US" dirty="0" smtClean="0">
                <a:latin typeface="+mn-ea"/>
              </a:rPr>
              <a:t>이었지만 오류가 있어 </a:t>
            </a:r>
            <a:r>
              <a:rPr lang="en-US" altLang="ko-KR" dirty="0" smtClean="0">
                <a:latin typeface="+mn-ea"/>
              </a:rPr>
              <a:t>3.0.2</a:t>
            </a:r>
            <a:r>
              <a:rPr lang="ko-KR" altLang="en-US" dirty="0" smtClean="0">
                <a:latin typeface="+mn-ea"/>
              </a:rPr>
              <a:t>로 변경</a:t>
            </a:r>
            <a:endParaRPr lang="ko-KR" altLang="en-US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67304" y="3879592"/>
            <a:ext cx="1163095" cy="33778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2220686" y="4426857"/>
            <a:ext cx="537028" cy="653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5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95" y="363406"/>
            <a:ext cx="7306695" cy="51442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987989" y="363406"/>
            <a:ext cx="1932354" cy="24619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23200" y="363406"/>
            <a:ext cx="416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Mybatis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config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추가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kr.ac.kopo.ctc.kopo11.board.config </a:t>
            </a:r>
            <a:r>
              <a:rPr lang="ko-KR" altLang="en-US" dirty="0" smtClean="0">
                <a:latin typeface="+mn-ea"/>
              </a:rPr>
              <a:t>패키지 생성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해당 패키지 하위 </a:t>
            </a:r>
            <a:r>
              <a:rPr lang="en-US" altLang="ko-KR" dirty="0" err="1" smtClean="0"/>
              <a:t>MybatisDatabaseConfig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 생성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@Configuration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MapperScan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mapper </a:t>
            </a:r>
            <a:r>
              <a:rPr lang="ko-KR" altLang="en-US" dirty="0" smtClean="0"/>
              <a:t>스캔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@Bean </a:t>
            </a:r>
            <a:r>
              <a:rPr lang="ko-KR" altLang="en-US" dirty="0" smtClean="0"/>
              <a:t>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735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48" y="390355"/>
            <a:ext cx="7780181" cy="44408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848" y="5011340"/>
            <a:ext cx="1143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kr.ac.kopo.ctc.kopo11.board.repo.mapper </a:t>
            </a:r>
            <a:r>
              <a:rPr lang="ko-KR" altLang="en-US" dirty="0" smtClean="0">
                <a:latin typeface="+mn-ea"/>
              </a:rPr>
              <a:t>패키지 생성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해당 패키지 하위 </a:t>
            </a:r>
            <a:r>
              <a:rPr lang="en-US" altLang="ko-KR" dirty="0" err="1" smtClean="0">
                <a:latin typeface="+mn-ea"/>
              </a:rPr>
              <a:t>SampleMapper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 생성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@Mapper, @Repository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1200" y="566057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Mapper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43983" y="390354"/>
            <a:ext cx="2753388" cy="42244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9" y="376110"/>
            <a:ext cx="11468850" cy="19623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848" y="2732597"/>
            <a:ext cx="114377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mapper.xml </a:t>
            </a:r>
            <a:r>
              <a:rPr lang="ko-KR" altLang="en-US" dirty="0" smtClean="0">
                <a:latin typeface="+mn-ea"/>
              </a:rPr>
              <a:t>추가 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src</a:t>
            </a:r>
            <a:r>
              <a:rPr lang="en-US" altLang="ko-KR" dirty="0" smtClean="0">
                <a:latin typeface="+mn-ea"/>
              </a:rPr>
              <a:t>/main/resources </a:t>
            </a:r>
            <a:r>
              <a:rPr lang="ko-KR" altLang="en-US" dirty="0" smtClean="0">
                <a:latin typeface="+mn-ea"/>
              </a:rPr>
              <a:t>패키지 하위 </a:t>
            </a:r>
            <a:r>
              <a:rPr lang="en-US" altLang="ko-KR" dirty="0" smtClean="0">
                <a:latin typeface="+mn-ea"/>
              </a:rPr>
              <a:t>mapper </a:t>
            </a:r>
            <a:r>
              <a:rPr lang="ko-KR" altLang="en-US" dirty="0" smtClean="0">
                <a:latin typeface="+mn-ea"/>
              </a:rPr>
              <a:t>폴더 </a:t>
            </a:r>
            <a:r>
              <a:rPr lang="en-US" altLang="ko-KR" dirty="0" smtClean="0">
                <a:latin typeface="+mn-ea"/>
              </a:rPr>
              <a:t>- sample.xml </a:t>
            </a:r>
            <a:r>
              <a:rPr lang="ko-KR" altLang="en-US" dirty="0" smtClean="0">
                <a:latin typeface="+mn-ea"/>
              </a:rPr>
              <a:t>추가 생성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u="sng" dirty="0" smtClean="0">
                <a:hlinkClick r:id="rId3"/>
              </a:rPr>
              <a:t>http</a:t>
            </a:r>
            <a:r>
              <a:rPr lang="en-US" altLang="ko-KR" u="sng" dirty="0">
                <a:hlinkClick r:id="rId3"/>
              </a:rPr>
              <a:t>://</a:t>
            </a:r>
            <a:r>
              <a:rPr lang="en-US" altLang="ko-KR" u="sng" dirty="0" smtClean="0">
                <a:hlinkClick r:id="rId3"/>
              </a:rPr>
              <a:t>mybatis.org/dtd/mybatis-3-mapper.dtd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대한 오류는 툴 문제이기 때문에 잠시 무시해 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&lt;mapper&gt;  -&gt;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/>
              <a:t>kr.ac.kopo.ctc.kopo11.board.repo.mapper.SampleMapper </a:t>
            </a:r>
            <a:r>
              <a:rPr lang="ko-KR" altLang="en-US" dirty="0" smtClean="0"/>
              <a:t>해당 경로를 갖는다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&lt;select&gt;  -&gt;  kr.ac.kopo.ctc.kopo11.board.domain.Sample  </a:t>
            </a:r>
            <a:r>
              <a:rPr lang="ko-KR" altLang="en-US" dirty="0" smtClean="0"/>
              <a:t>해당 경로를 갖는다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243983" y="390354"/>
            <a:ext cx="1258417" cy="26278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6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11" y="1845253"/>
            <a:ext cx="6944694" cy="47060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11" y="499544"/>
            <a:ext cx="2810267" cy="92405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896761" y="1845253"/>
            <a:ext cx="1775353" cy="2738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67314" y="499544"/>
            <a:ext cx="795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src</a:t>
            </a:r>
            <a:r>
              <a:rPr lang="en-US" altLang="ko-KR" dirty="0" smtClean="0"/>
              <a:t>/test/java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kr.ac.kopo.ctc.kopo11.board.repo.mapper </a:t>
            </a:r>
            <a:r>
              <a:rPr lang="ko-KR" altLang="en-US" dirty="0" smtClean="0"/>
              <a:t>패키지 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SampleMapperTest</a:t>
            </a:r>
            <a:r>
              <a:rPr lang="en-US" altLang="ko-KR" dirty="0" smtClean="0"/>
              <a:t>  JUnit Test Case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4227" y="1845253"/>
            <a:ext cx="4513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테스트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SpringBootTest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@Test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SampleMapper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객체를 받아와서 해당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대한 테스트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95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7" y="452899"/>
            <a:ext cx="5298791" cy="43922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38" y="5068670"/>
            <a:ext cx="5298791" cy="137077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81037" y="452899"/>
            <a:ext cx="1775353" cy="2738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34128" y="589815"/>
            <a:ext cx="5388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import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실행하고자 하는 객체를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private </a:t>
            </a:r>
            <a:r>
              <a:rPr lang="en-US" altLang="ko-KR" dirty="0" err="1" smtClean="0"/>
              <a:t>SapleMapper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sampleMapper</a:t>
            </a:r>
            <a:r>
              <a:rPr lang="en-US" altLang="ko-KR" dirty="0" smtClean="0"/>
              <a:t>; </a:t>
            </a:r>
            <a:r>
              <a:rPr lang="ko-KR" altLang="en-US" dirty="0" smtClean="0"/>
              <a:t>객체화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28" y="5068670"/>
            <a:ext cx="5039428" cy="1228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4128" y="4475844"/>
            <a:ext cx="524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localhost:8081/mapper </a:t>
            </a:r>
            <a:r>
              <a:rPr lang="ko-KR" altLang="en-US" dirty="0" smtClean="0">
                <a:latin typeface="+mn-ea"/>
              </a:rPr>
              <a:t>실행화면</a:t>
            </a:r>
            <a:endParaRPr lang="ko-KR" altLang="en-US" dirty="0">
              <a:latin typeface="+mn-ea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783133" y="5498335"/>
            <a:ext cx="847690" cy="51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1036" y="5068670"/>
            <a:ext cx="5298791" cy="137077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6598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952</TotalTime>
  <Words>153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Corbel</vt:lpstr>
      <vt:lpstr>기본</vt:lpstr>
      <vt:lpstr>Spring 3-3강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60</cp:revision>
  <dcterms:created xsi:type="dcterms:W3CDTF">2023-03-17T06:49:37Z</dcterms:created>
  <dcterms:modified xsi:type="dcterms:W3CDTF">2023-07-13T07:16:02Z</dcterms:modified>
</cp:coreProperties>
</file>