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2"/>
  </p:notesMasterIdLst>
  <p:sldIdLst>
    <p:sldId id="694" r:id="rId4"/>
    <p:sldId id="961" r:id="rId5"/>
    <p:sldId id="977" r:id="rId6"/>
    <p:sldId id="978" r:id="rId7"/>
    <p:sldId id="1008" r:id="rId8"/>
    <p:sldId id="1083" r:id="rId9"/>
    <p:sldId id="1086" r:id="rId10"/>
    <p:sldId id="1087" r:id="rId11"/>
    <p:sldId id="1088" r:id="rId12"/>
    <p:sldId id="1089" r:id="rId13"/>
    <p:sldId id="1090" r:id="rId14"/>
    <p:sldId id="1092" r:id="rId15"/>
    <p:sldId id="1094" r:id="rId16"/>
    <p:sldId id="1095" r:id="rId17"/>
    <p:sldId id="1093" r:id="rId18"/>
    <p:sldId id="1097" r:id="rId19"/>
    <p:sldId id="1091" r:id="rId20"/>
    <p:sldId id="1098" r:id="rId2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 smtClean="0"/>
              <a:t>개발환경 설정</a:t>
            </a:r>
            <a:r>
              <a:rPr lang="ko-KR" altLang="en-US" sz="2400" dirty="0" smtClean="0"/>
              <a:t> 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78" name="그림 3317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4" y="879491"/>
            <a:ext cx="3144858" cy="5363258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457381" y="1175655"/>
            <a:ext cx="3962222" cy="3099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400" dirty="0" smtClean="0"/>
              <a:t>개발되는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코드의 경로 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stCxn id="5" idx="1"/>
          </p:cNvCxnSpPr>
          <p:nvPr/>
        </p:nvCxnSpPr>
        <p:spPr bwMode="auto">
          <a:xfrm flipH="1">
            <a:off x="4178775" y="1330634"/>
            <a:ext cx="278606" cy="854426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5" idx="1"/>
          </p:cNvCxnSpPr>
          <p:nvPr/>
        </p:nvCxnSpPr>
        <p:spPr bwMode="auto">
          <a:xfrm flipH="1">
            <a:off x="2600696" y="1330634"/>
            <a:ext cx="1856685" cy="40139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직사각형 19"/>
          <p:cNvSpPr/>
          <p:nvPr/>
        </p:nvSpPr>
        <p:spPr bwMode="auto">
          <a:xfrm>
            <a:off x="4457380" y="1881038"/>
            <a:ext cx="3962226" cy="3099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400" dirty="0" smtClean="0"/>
              <a:t>서버가 실행될 때 필요한 파일들의 경로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리소스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1" name="직선 연결선 20"/>
          <p:cNvCxnSpPr>
            <a:stCxn id="20" idx="1"/>
          </p:cNvCxnSpPr>
          <p:nvPr/>
        </p:nvCxnSpPr>
        <p:spPr bwMode="auto">
          <a:xfrm flipH="1">
            <a:off x="2101932" y="2036017"/>
            <a:ext cx="2355448" cy="1708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4457380" y="2668565"/>
            <a:ext cx="3962223" cy="3099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400" dirty="0" smtClean="0"/>
              <a:t>테스트 전용 경로</a:t>
            </a:r>
            <a:endParaRPr lang="ko-KR" altLang="en-US" sz="1400" dirty="0"/>
          </a:p>
        </p:txBody>
      </p:sp>
      <p:cxnSp>
        <p:nvCxnSpPr>
          <p:cNvPr id="25" name="직선 연결선 24"/>
          <p:cNvCxnSpPr>
            <a:stCxn id="24" idx="1"/>
          </p:cNvCxnSpPr>
          <p:nvPr/>
        </p:nvCxnSpPr>
        <p:spPr bwMode="auto">
          <a:xfrm flipH="1">
            <a:off x="1805049" y="2823544"/>
            <a:ext cx="265233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직사각형 27"/>
          <p:cNvSpPr/>
          <p:nvPr/>
        </p:nvSpPr>
        <p:spPr bwMode="auto">
          <a:xfrm>
            <a:off x="4457379" y="3331999"/>
            <a:ext cx="3962227" cy="3099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400" dirty="0" smtClean="0"/>
              <a:t>테스트 시에만 사용되는 파일들의 경로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리소스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9" name="직선 연결선 28"/>
          <p:cNvCxnSpPr/>
          <p:nvPr/>
        </p:nvCxnSpPr>
        <p:spPr bwMode="auto">
          <a:xfrm flipH="1" flipV="1">
            <a:off x="2006930" y="3300238"/>
            <a:ext cx="2937338" cy="13723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4457378" y="4046687"/>
            <a:ext cx="3962227" cy="3099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400" dirty="0" smtClean="0"/>
              <a:t>Spring </a:t>
            </a:r>
            <a:r>
              <a:rPr lang="ko-KR" altLang="en-US" sz="1400" dirty="0" smtClean="0"/>
              <a:t>설정 파일의 경로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4457377" y="4767597"/>
            <a:ext cx="3962227" cy="3099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400" dirty="0" smtClean="0"/>
              <a:t>JSP </a:t>
            </a:r>
            <a:r>
              <a:rPr lang="ko-KR" altLang="en-US" sz="1400" dirty="0" smtClean="0"/>
              <a:t>파일의 경로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 bwMode="auto">
          <a:xfrm>
            <a:off x="4457376" y="5508045"/>
            <a:ext cx="3962227" cy="3099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400" dirty="0" smtClean="0"/>
              <a:t>Maven</a:t>
            </a:r>
            <a:r>
              <a:rPr lang="ko-KR" altLang="en-US" sz="1400" dirty="0" smtClean="0"/>
              <a:t>의 설정 파일</a:t>
            </a:r>
            <a:endParaRPr lang="ko-KR" altLang="en-US" sz="1400" dirty="0"/>
          </a:p>
        </p:txBody>
      </p:sp>
      <p:cxnSp>
        <p:nvCxnSpPr>
          <p:cNvPr id="46" name="직선 연결선 45"/>
          <p:cNvCxnSpPr>
            <a:stCxn id="43" idx="1"/>
          </p:cNvCxnSpPr>
          <p:nvPr/>
        </p:nvCxnSpPr>
        <p:spPr bwMode="auto">
          <a:xfrm flipH="1">
            <a:off x="2101932" y="4201666"/>
            <a:ext cx="2355446" cy="59169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stCxn id="44" idx="1"/>
          </p:cNvCxnSpPr>
          <p:nvPr/>
        </p:nvCxnSpPr>
        <p:spPr bwMode="auto">
          <a:xfrm flipH="1">
            <a:off x="2054431" y="4922576"/>
            <a:ext cx="2402946" cy="4328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>
            <a:stCxn id="45" idx="1"/>
          </p:cNvCxnSpPr>
          <p:nvPr/>
        </p:nvCxnSpPr>
        <p:spPr bwMode="auto">
          <a:xfrm flipH="1">
            <a:off x="1650670" y="5663024"/>
            <a:ext cx="2806706" cy="727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78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3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SpringBoardApplication.java</a:t>
            </a:r>
            <a:r>
              <a:rPr lang="ko-KR" altLang="en-US" sz="1367" dirty="0" smtClean="0"/>
              <a:t>에 추가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ko-KR" altLang="en-US" sz="1367" dirty="0" smtClean="0"/>
              <a:t>뜻</a:t>
            </a:r>
            <a:r>
              <a:rPr lang="en-US" altLang="ko-KR" sz="1367" dirty="0" smtClean="0"/>
              <a:t>: </a:t>
            </a:r>
            <a:r>
              <a:rPr lang="ko-KR" altLang="en-US" sz="1367" dirty="0" smtClean="0"/>
              <a:t>데이터베이스 설정 </a:t>
            </a:r>
            <a:r>
              <a:rPr lang="ko-KR" altLang="en-US" sz="1367" dirty="0" err="1" smtClean="0"/>
              <a:t>안함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ko-KR" altLang="en-US" sz="1367" dirty="0" smtClean="0"/>
              <a:t>뒤에서</a:t>
            </a:r>
            <a:r>
              <a:rPr lang="ko-KR" altLang="en-US" sz="1367" dirty="0" smtClean="0"/>
              <a:t> 데이터베이스 설정 작업은 따로 할 예정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ko-KR" altLang="en-US" sz="1367" dirty="0" smtClean="0"/>
              <a:t>자동 </a:t>
            </a:r>
            <a:r>
              <a:rPr lang="ko-KR" altLang="en-US" sz="1367" dirty="0" err="1" smtClean="0"/>
              <a:t>임포트</a:t>
            </a:r>
            <a:r>
              <a:rPr lang="ko-KR" altLang="en-US" sz="1367" dirty="0" smtClean="0"/>
              <a:t> 단축키</a:t>
            </a:r>
            <a:r>
              <a:rPr lang="en-US" altLang="ko-KR" sz="1367" dirty="0" smtClean="0"/>
              <a:t>(</a:t>
            </a:r>
            <a:r>
              <a:rPr lang="en-US" altLang="ko-KR" sz="1367" dirty="0" err="1" smtClean="0"/>
              <a:t>Crtl</a:t>
            </a:r>
            <a:r>
              <a:rPr lang="en-US" altLang="ko-KR" sz="1367" dirty="0" smtClean="0"/>
              <a:t> + Shift + O)</a:t>
            </a:r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95" y="2117120"/>
            <a:ext cx="6077754" cy="44363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752603" y="3589941"/>
            <a:ext cx="4773880" cy="3201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7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en-US" altLang="ko-KR" sz="1367" dirty="0" err="1" smtClean="0"/>
              <a:t>src</a:t>
            </a:r>
            <a:r>
              <a:rPr lang="en-US" altLang="ko-KR" sz="1367" dirty="0" smtClean="0"/>
              <a:t>/main/resources/static </a:t>
            </a:r>
            <a:r>
              <a:rPr lang="ko-KR" altLang="en-US" sz="1367" dirty="0" smtClean="0"/>
              <a:t>에 </a:t>
            </a:r>
            <a:r>
              <a:rPr lang="en-US" altLang="ko-KR" sz="1367" dirty="0" smtClean="0"/>
              <a:t>index.html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en-US" altLang="ko-KR" sz="1367" dirty="0" err="1" smtClean="0"/>
              <a:t>src</a:t>
            </a:r>
            <a:r>
              <a:rPr lang="en-US" altLang="ko-KR" sz="1367" dirty="0" smtClean="0"/>
              <a:t>/main/resources/static </a:t>
            </a:r>
            <a:r>
              <a:rPr lang="ko-KR" altLang="en-US" sz="1367" dirty="0" smtClean="0"/>
              <a:t>은 정적 </a:t>
            </a:r>
            <a:r>
              <a:rPr lang="ko-KR" altLang="en-US" sz="1367" dirty="0" err="1" smtClean="0"/>
              <a:t>컨텐츠를</a:t>
            </a:r>
            <a:r>
              <a:rPr lang="ko-KR" altLang="en-US" sz="1367" dirty="0" smtClean="0"/>
              <a:t> 위한 루트폴더가 된다</a:t>
            </a:r>
            <a:r>
              <a:rPr lang="en-US" altLang="ko-KR" sz="1367" dirty="0" smtClean="0"/>
              <a:t>.</a:t>
            </a:r>
          </a:p>
          <a:p>
            <a:pPr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5" y="3077255"/>
            <a:ext cx="2647950" cy="2009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25" y="2577193"/>
            <a:ext cx="23812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en-US" altLang="ko-KR" sz="1367" dirty="0" smtClean="0"/>
              <a:t>tomcat </a:t>
            </a:r>
            <a:r>
              <a:rPr lang="ko-KR" altLang="en-US" sz="1367" dirty="0" smtClean="0"/>
              <a:t>설치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ko-KR" altLang="en-US" sz="1367" dirty="0" smtClean="0"/>
              <a:t>다운로드</a:t>
            </a:r>
            <a:r>
              <a:rPr lang="en-US" altLang="ko-KR" sz="1367" dirty="0"/>
              <a:t>(http://tomcat.apache.org</a:t>
            </a:r>
            <a:r>
              <a:rPr lang="en-US" altLang="ko-KR" sz="1367" dirty="0" smtClean="0"/>
              <a:t>/)</a:t>
            </a: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17" y="1989998"/>
            <a:ext cx="5993010" cy="42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en-US" altLang="ko-KR" sz="1367" dirty="0" smtClean="0"/>
              <a:t>tomcat </a:t>
            </a:r>
            <a:r>
              <a:rPr lang="ko-KR" altLang="en-US" sz="1367" dirty="0" smtClean="0"/>
              <a:t>설치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- 64-</a:t>
            </a:r>
            <a:r>
              <a:rPr lang="en-US" altLang="ko-KR" sz="1367" dirty="0" smtClean="0"/>
              <a:t>bit windows zip </a:t>
            </a:r>
            <a:r>
              <a:rPr lang="ko-KR" altLang="en-US" sz="1367" dirty="0" smtClean="0"/>
              <a:t>다운로드</a:t>
            </a:r>
            <a:endParaRPr lang="en-US" altLang="ko-KR" sz="1367" dirty="0"/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ko-KR" altLang="en-US" sz="1367" dirty="0" smtClean="0"/>
              <a:t>압축 해제</a:t>
            </a: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06" y="1869992"/>
            <a:ext cx="6410325" cy="4400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557328" y="3750143"/>
            <a:ext cx="2442184" cy="3201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1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45" y="2165819"/>
            <a:ext cx="2819400" cy="4086225"/>
          </a:xfrm>
          <a:prstGeom prst="rect">
            <a:avLst/>
          </a:prstGeom>
        </p:spPr>
      </p:pic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ko-KR" altLang="en-US" sz="1367" dirty="0" smtClean="0"/>
              <a:t>프로젝트 선택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2. </a:t>
            </a:r>
            <a:r>
              <a:rPr lang="ko-KR" altLang="en-US" sz="1367" dirty="0" smtClean="0"/>
              <a:t>실행 선택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3. Run on Server </a:t>
            </a:r>
            <a:r>
              <a:rPr lang="ko-KR" altLang="en-US" sz="1367" dirty="0" smtClean="0"/>
              <a:t>선택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6869"/>
          <a:stretch/>
        </p:blipFill>
        <p:spPr>
          <a:xfrm>
            <a:off x="2341563" y="2382302"/>
            <a:ext cx="2004806" cy="31146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2341563" y="3111335"/>
            <a:ext cx="1990602" cy="4037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535456" y="2405519"/>
            <a:ext cx="333571" cy="4037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646579" y="2703287"/>
            <a:ext cx="1329579" cy="4037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Tomcat v9.0 Server </a:t>
            </a:r>
            <a:r>
              <a:rPr lang="ko-KR" altLang="en-US" sz="1367" dirty="0" smtClean="0"/>
              <a:t>선택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2" y="926971"/>
            <a:ext cx="4107068" cy="51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ko-KR" altLang="en-US" sz="1367" dirty="0" err="1" smtClean="0"/>
              <a:t>압축해제한</a:t>
            </a:r>
            <a:r>
              <a:rPr lang="ko-KR" altLang="en-US" sz="1367" dirty="0" smtClean="0"/>
              <a:t> </a:t>
            </a:r>
            <a:r>
              <a:rPr lang="ko-KR" altLang="en-US" sz="1367" dirty="0" err="1" smtClean="0"/>
              <a:t>톰캣</a:t>
            </a:r>
            <a:r>
              <a:rPr lang="ko-KR" altLang="en-US" sz="1367" dirty="0" smtClean="0"/>
              <a:t> 위치 설정</a:t>
            </a:r>
            <a:endParaRPr lang="ko-KR" altLang="en-US" sz="1367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724" y="970273"/>
            <a:ext cx="4237697" cy="5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en-US" altLang="ko-KR" sz="1367" dirty="0" smtClean="0"/>
              <a:t>http://localhost:8080/SpringBoard </a:t>
            </a:r>
            <a:r>
              <a:rPr lang="ko-KR" altLang="en-US" sz="1367" dirty="0" smtClean="0"/>
              <a:t>접속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0" y="3882192"/>
            <a:ext cx="6638925" cy="2524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40" y="1340654"/>
            <a:ext cx="4277570" cy="26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smtClean="0"/>
              <a:t>STS(String tool suite)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>
              <a:spcBef>
                <a:spcPct val="0"/>
              </a:spcBef>
            </a:pPr>
            <a:endParaRPr lang="en-US" altLang="ko-KR" sz="2000" dirty="0" smtClean="0"/>
          </a:p>
          <a:p>
            <a:pPr>
              <a:spcBef>
                <a:spcPct val="0"/>
              </a:spcBef>
            </a:pPr>
            <a:r>
              <a:rPr lang="en-US" altLang="ko-KR" sz="2000" dirty="0" smtClean="0"/>
              <a:t>2. </a:t>
            </a:r>
            <a:r>
              <a:rPr lang="en-US" altLang="ko-KR" sz="2000" dirty="0" smtClean="0"/>
              <a:t>Spring </a:t>
            </a:r>
            <a:r>
              <a:rPr lang="ko-KR" altLang="en-US" sz="2000" dirty="0" smtClean="0"/>
              <a:t>프로젝트 만들기</a:t>
            </a:r>
            <a:endParaRPr lang="en-US" altLang="ko-KR" sz="2000" dirty="0" smtClean="0"/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2000" dirty="0" err="1" smtClean="0">
                <a:solidFill>
                  <a:schemeClr val="tx1"/>
                </a:solidFill>
                <a:latin typeface="+mn-ea"/>
              </a:rPr>
              <a:t>톰캣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설치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ko-KR" altLang="en-US" sz="1200" dirty="0" smtClean="0">
                <a:latin typeface="+mn-ea"/>
              </a:rPr>
              <a:t>스프링 개발 환경을 구축할 수 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</a:t>
            </a:r>
            <a:r>
              <a:rPr lang="ko-KR" altLang="en-US" sz="1600" dirty="0" smtClean="0"/>
              <a:t>문제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개발환경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82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en-US" altLang="ko-KR" sz="1367" dirty="0" smtClean="0"/>
              <a:t>STS Install</a:t>
            </a:r>
          </a:p>
          <a:p>
            <a:r>
              <a:rPr lang="en-US" altLang="ko-KR" sz="1400" dirty="0" smtClean="0"/>
              <a:t>- Eclipse </a:t>
            </a:r>
            <a:r>
              <a:rPr lang="ko-KR" altLang="en-US" sz="1400" dirty="0"/>
              <a:t>기반의 </a:t>
            </a:r>
            <a:r>
              <a:rPr lang="en-US" altLang="ko-KR" sz="1400" dirty="0"/>
              <a:t>Spring </a:t>
            </a:r>
            <a:r>
              <a:rPr lang="ko-KR" altLang="en-US" sz="1400" dirty="0"/>
              <a:t>개발 도구 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en-US" altLang="ko-KR" sz="1400" dirty="0"/>
              <a:t>https://spring.io/tools</a:t>
            </a:r>
            <a:endParaRPr lang="ko-KR" altLang="en-US" sz="1400" dirty="0"/>
          </a:p>
          <a:p>
            <a:pPr>
              <a:defRPr/>
            </a:pPr>
            <a:r>
              <a:rPr lang="en-US" altLang="ko-KR" sz="1367" dirty="0" smtClean="0"/>
              <a:t>- Download STS4 for Windows 64-bit)</a:t>
            </a:r>
          </a:p>
          <a:p>
            <a:pPr marL="279092" indent="-279092">
              <a:buFontTx/>
              <a:buChar char="-"/>
              <a:defRPr/>
            </a:pP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45" y="1089161"/>
            <a:ext cx="4864950" cy="50065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5222875" y="4817045"/>
            <a:ext cx="1477549" cy="5613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ko-KR" altLang="en-US" sz="1367" dirty="0" smtClean="0"/>
              <a:t>다운로드 후 압축 해제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367" dirty="0" smtClean="0"/>
              <a:t>실행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81" y="2460419"/>
            <a:ext cx="5591175" cy="33147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2148681" y="5213777"/>
            <a:ext cx="1200161" cy="3201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3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ko-KR" altLang="en-US" sz="1367" dirty="0" smtClean="0"/>
              <a:t>신규 프로젝트 생성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15" y="1425038"/>
            <a:ext cx="6177907" cy="46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ko-KR" altLang="en-US" sz="1367" dirty="0" smtClean="0"/>
              <a:t>신규 프로젝트 생성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98" y="1222713"/>
            <a:ext cx="3926930" cy="51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56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dirty="0" smtClean="0"/>
              <a:t>. </a:t>
            </a:r>
            <a:r>
              <a:rPr lang="ko-KR" altLang="en-US" sz="1367" dirty="0" smtClean="0"/>
              <a:t>라이브러리 선택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Core / </a:t>
            </a:r>
            <a:r>
              <a:rPr lang="en-US" altLang="ko-KR" sz="1367" dirty="0" err="1" smtClean="0"/>
              <a:t>DevTools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SQL / JPA</a:t>
            </a:r>
          </a:p>
          <a:p>
            <a:pPr>
              <a:defRPr/>
            </a:pPr>
            <a:r>
              <a:rPr lang="en-US" altLang="ko-KR" sz="1367" dirty="0" smtClean="0"/>
              <a:t>- Web / Web</a:t>
            </a:r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62" y="997527"/>
            <a:ext cx="3889095" cy="51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47727</TotalTime>
  <Words>300</Words>
  <Application>Microsoft Office PowerPoint</Application>
  <PresentationFormat>A4 용지(210x297mm)</PresentationFormat>
  <Paragraphs>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개발환경 설정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2871</cp:revision>
  <cp:lastPrinted>2015-10-28T04:44:44Z</cp:lastPrinted>
  <dcterms:created xsi:type="dcterms:W3CDTF">2003-10-22T07:02:37Z</dcterms:created>
  <dcterms:modified xsi:type="dcterms:W3CDTF">2019-01-27T03:22:06Z</dcterms:modified>
</cp:coreProperties>
</file>