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2"/>
  </p:notesMasterIdLst>
  <p:sldIdLst>
    <p:sldId id="694" r:id="rId4"/>
    <p:sldId id="961" r:id="rId5"/>
    <p:sldId id="1008" r:id="rId6"/>
    <p:sldId id="1009" r:id="rId7"/>
    <p:sldId id="1010" r:id="rId8"/>
    <p:sldId id="1013" r:id="rId9"/>
    <p:sldId id="1012" r:id="rId10"/>
    <p:sldId id="1011" r:id="rId1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87" d="100"/>
          <a:sy n="87" d="100"/>
        </p:scale>
        <p:origin x="102" y="72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10. </a:t>
            </a:r>
            <a:r>
              <a:rPr lang="en-US" altLang="ko-KR" sz="2400" dirty="0" smtClean="0"/>
              <a:t>Security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윤창호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스프링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 </a:t>
            </a:r>
            <a:r>
              <a:rPr lang="en-US" altLang="ko-KR" sz="2000" dirty="0" smtClean="0"/>
              <a:t>Security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smtClean="0"/>
              <a:t>Pom.xml </a:t>
            </a:r>
            <a:r>
              <a:rPr lang="ko-KR" altLang="en-US" sz="1367" dirty="0" smtClean="0"/>
              <a:t>추가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3128962"/>
            <a:ext cx="38862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err="1" smtClean="0"/>
              <a:t>Config</a:t>
            </a:r>
            <a:r>
              <a:rPr lang="en-US" altLang="ko-KR" sz="1367" dirty="0" smtClean="0"/>
              <a:t> </a:t>
            </a:r>
            <a:r>
              <a:rPr lang="ko-KR" altLang="en-US" sz="1367" dirty="0" smtClean="0"/>
              <a:t>추가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56" y="1345522"/>
            <a:ext cx="2438400" cy="561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280987"/>
            <a:ext cx="62579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1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err="1" smtClean="0"/>
              <a:t>AuthProvider</a:t>
            </a:r>
            <a:r>
              <a:rPr lang="en-US" altLang="ko-KR" sz="1367" dirty="0" smtClean="0"/>
              <a:t> </a:t>
            </a:r>
            <a:r>
              <a:rPr lang="ko-KR" altLang="en-US" sz="1367" dirty="0" smtClean="0"/>
              <a:t>추가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486577"/>
            <a:ext cx="2514600" cy="533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232" y="-14287"/>
            <a:ext cx="6526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smtClean="0"/>
              <a:t>User </a:t>
            </a:r>
            <a:r>
              <a:rPr lang="ko-KR" altLang="en-US" sz="1367" dirty="0" smtClean="0"/>
              <a:t>도메인 수정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15" y="1531230"/>
            <a:ext cx="2228850" cy="666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825" y="5200025"/>
            <a:ext cx="2914650" cy="571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875" y="1222713"/>
            <a:ext cx="20955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smtClean="0"/>
              <a:t>Controller</a:t>
            </a:r>
            <a:r>
              <a:rPr lang="ko-KR" altLang="en-US" sz="1367" dirty="0"/>
              <a:t> </a:t>
            </a:r>
            <a:r>
              <a:rPr lang="ko-KR" altLang="en-US" sz="1367" dirty="0" smtClean="0"/>
              <a:t>수정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80" y="1335451"/>
            <a:ext cx="2305050" cy="1543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862" y="1999389"/>
            <a:ext cx="50292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smtClean="0"/>
              <a:t>login.js</a:t>
            </a:r>
            <a:r>
              <a:rPr lang="en-US" altLang="ko-KR" sz="1367" dirty="0" smtClean="0"/>
              <a:t> </a:t>
            </a:r>
            <a:r>
              <a:rPr lang="ko-KR" altLang="en-US" sz="1367" dirty="0" smtClean="0"/>
              <a:t>추가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42" y="1433851"/>
            <a:ext cx="1695450" cy="1714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67" y="3763285"/>
            <a:ext cx="78962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9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51011</TotalTime>
  <Words>63</Words>
  <Application>Microsoft Office PowerPoint</Application>
  <PresentationFormat>A4 용지(210x297mm)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10. Security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윤 창호</cp:lastModifiedBy>
  <cp:revision>2887</cp:revision>
  <cp:lastPrinted>2015-10-28T04:44:44Z</cp:lastPrinted>
  <dcterms:created xsi:type="dcterms:W3CDTF">2003-10-22T07:02:37Z</dcterms:created>
  <dcterms:modified xsi:type="dcterms:W3CDTF">2019-02-11T21:49:59Z</dcterms:modified>
</cp:coreProperties>
</file>