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12"/>
  </p:notesMasterIdLst>
  <p:sldIdLst>
    <p:sldId id="694" r:id="rId4"/>
    <p:sldId id="961" r:id="rId5"/>
    <p:sldId id="1008" r:id="rId6"/>
    <p:sldId id="1009" r:id="rId7"/>
    <p:sldId id="1010" r:id="rId8"/>
    <p:sldId id="1011" r:id="rId9"/>
    <p:sldId id="1012" r:id="rId10"/>
    <p:sldId id="1013" r:id="rId11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81" d="100"/>
          <a:sy n="81" d="100"/>
        </p:scale>
        <p:origin x="282" y="96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smtClean="0"/>
              <a:t>10. </a:t>
            </a:r>
            <a:r>
              <a:rPr lang="en-US" altLang="ko-KR" sz="2400" dirty="0" smtClean="0"/>
              <a:t>MVC</a:t>
            </a:r>
            <a:endParaRPr lang="ko-KR" altLang="en-US" sz="2400" dirty="0" smtClean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윤창호 교수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smtClean="0">
                <a:solidFill>
                  <a:schemeClr val="tx1"/>
                </a:solidFill>
              </a:rPr>
              <a:t>스프링</a:t>
            </a:r>
            <a:r>
              <a:rPr kumimoji="1" lang="en-US" altLang="ko-KR" dirty="0" smtClean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59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 smtClean="0"/>
              <a:t>1. MVC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55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</a:t>
            </a:r>
            <a:r>
              <a:rPr lang="en-US" altLang="ko-KR" sz="1367" smtClean="0"/>
              <a:t>. </a:t>
            </a:r>
            <a:r>
              <a:rPr lang="en-US" altLang="ko-KR" sz="1367" smtClean="0"/>
              <a:t>domain </a:t>
            </a:r>
            <a:r>
              <a:rPr lang="ko-KR" altLang="en-US" sz="1367" smtClean="0"/>
              <a:t>추가</a:t>
            </a: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634" y="2711946"/>
            <a:ext cx="3927269" cy="149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80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/>
              <a:t>2</a:t>
            </a:r>
            <a:r>
              <a:rPr lang="en-US" altLang="ko-KR" sz="1367" smtClean="0"/>
              <a:t>. HelloController </a:t>
            </a:r>
            <a:r>
              <a:rPr lang="ko-KR" altLang="en-US" sz="1367" dirty="0" smtClean="0"/>
              <a:t>추가</a:t>
            </a:r>
            <a:endParaRPr lang="en-US" altLang="ko-KR" sz="1367" dirty="0" smtClean="0"/>
          </a:p>
          <a:p>
            <a:pPr>
              <a:defRPr/>
            </a:pP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156" y="0"/>
            <a:ext cx="5664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5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80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smtClean="0"/>
              <a:t>3. HelloRestController </a:t>
            </a:r>
            <a:r>
              <a:rPr lang="ko-KR" altLang="en-US" sz="1367" dirty="0" smtClean="0"/>
              <a:t>추가</a:t>
            </a:r>
            <a:endParaRPr lang="en-US" altLang="ko-KR" sz="1367" dirty="0" smtClean="0"/>
          </a:p>
          <a:p>
            <a:pPr>
              <a:defRPr/>
            </a:pP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605" y="0"/>
            <a:ext cx="3208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8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106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smtClean="0"/>
              <a:t>4. </a:t>
            </a:r>
            <a:r>
              <a:rPr lang="ko-KR" altLang="en-US" sz="1367" smtClean="0"/>
              <a:t>브라우저에서 확인</a:t>
            </a:r>
            <a:endParaRPr lang="en-US" altLang="ko-KR" sz="1367" smtClean="0"/>
          </a:p>
          <a:p>
            <a:pPr>
              <a:defRPr/>
            </a:pPr>
            <a:r>
              <a:rPr lang="en-US" altLang="ko-KR" sz="1367"/>
              <a:t> </a:t>
            </a:r>
            <a:r>
              <a:rPr lang="en-US" altLang="ko-KR" sz="1367"/>
              <a:t>- http://localhost:8888/hello</a:t>
            </a:r>
            <a:endParaRPr lang="en-US" altLang="ko-KR" sz="1367" dirty="0" smtClean="0"/>
          </a:p>
          <a:p>
            <a:pPr>
              <a:defRPr/>
            </a:pP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544" y="2005718"/>
            <a:ext cx="55054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4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106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/>
              <a:t>5</a:t>
            </a:r>
            <a:r>
              <a:rPr lang="en-US" altLang="ko-KR" sz="1367" smtClean="0"/>
              <a:t>. Postman</a:t>
            </a:r>
            <a:r>
              <a:rPr lang="ko-KR" altLang="en-US" sz="1367" smtClean="0"/>
              <a:t>에서 확인</a:t>
            </a:r>
            <a:endParaRPr lang="en-US" altLang="ko-KR" sz="1367" smtClean="0"/>
          </a:p>
          <a:p>
            <a:pPr>
              <a:defRPr/>
            </a:pPr>
            <a:r>
              <a:rPr lang="en-US" altLang="ko-KR" sz="1367"/>
              <a:t> </a:t>
            </a:r>
            <a:r>
              <a:rPr lang="en-US" altLang="ko-KR" sz="1367"/>
              <a:t>- http://localhost:8888/hello</a:t>
            </a:r>
            <a:endParaRPr lang="en-US" altLang="ko-KR" sz="1367" dirty="0" smtClean="0"/>
          </a:p>
          <a:p>
            <a:pPr>
              <a:defRPr/>
            </a:pP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37" y="1731858"/>
            <a:ext cx="7001431" cy="465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106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smtClean="0"/>
              <a:t>6. </a:t>
            </a:r>
            <a:r>
              <a:rPr lang="en-US" altLang="ko-KR" sz="1367" smtClean="0"/>
              <a:t>Debug</a:t>
            </a:r>
            <a:r>
              <a:rPr lang="ko-KR" altLang="en-US" sz="1367" smtClean="0"/>
              <a:t>로 확인</a:t>
            </a:r>
            <a:endParaRPr lang="en-US" altLang="ko-KR" sz="1367" smtClean="0"/>
          </a:p>
          <a:p>
            <a:pPr>
              <a:defRPr/>
            </a:pPr>
            <a:r>
              <a:rPr lang="en-US" altLang="ko-KR" sz="1367"/>
              <a:t> </a:t>
            </a:r>
            <a:r>
              <a:rPr lang="en-US" altLang="ko-KR" sz="1367"/>
              <a:t>- http://localhost:8888/hello</a:t>
            </a:r>
            <a:endParaRPr lang="en-US" altLang="ko-KR" sz="1367" dirty="0" smtClean="0"/>
          </a:p>
          <a:p>
            <a:pPr>
              <a:defRPr/>
            </a:pP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32" y="2349062"/>
            <a:ext cx="4216731" cy="32846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875" y="2818366"/>
            <a:ext cx="36385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6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51009</TotalTime>
  <Words>79</Words>
  <Application>Microsoft Office PowerPoint</Application>
  <PresentationFormat>A4 용지(210x297mm)</PresentationFormat>
  <Paragraphs>28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10. MVC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501-PC</cp:lastModifiedBy>
  <cp:revision>2887</cp:revision>
  <cp:lastPrinted>2015-10-28T04:44:44Z</cp:lastPrinted>
  <dcterms:created xsi:type="dcterms:W3CDTF">2003-10-22T07:02:37Z</dcterms:created>
  <dcterms:modified xsi:type="dcterms:W3CDTF">2022-06-27T04:00:01Z</dcterms:modified>
</cp:coreProperties>
</file>