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7"/>
  </p:notesMasterIdLst>
  <p:sldIdLst>
    <p:sldId id="694" r:id="rId4"/>
    <p:sldId id="961" r:id="rId5"/>
    <p:sldId id="1008" r:id="rId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1" d="100"/>
          <a:sy n="81" d="100"/>
        </p:scale>
        <p:origin x="294" y="9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4. </a:t>
            </a:r>
            <a:r>
              <a:rPr lang="en-US" altLang="ko-KR" sz="2400" dirty="0" err="1" smtClean="0"/>
              <a:t>RestController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RestController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SampleRestController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968" y="1584121"/>
            <a:ext cx="6474031" cy="4954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70" y="3428999"/>
            <a:ext cx="20288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47787</TotalTime>
  <Words>22</Words>
  <Application>Microsoft Office PowerPoint</Application>
  <PresentationFormat>A4 용지(210x297mm)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4. RestController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윤 창호</cp:lastModifiedBy>
  <cp:revision>2882</cp:revision>
  <cp:lastPrinted>2015-10-28T04:44:44Z</cp:lastPrinted>
  <dcterms:created xsi:type="dcterms:W3CDTF">2003-10-22T07:02:37Z</dcterms:created>
  <dcterms:modified xsi:type="dcterms:W3CDTF">2019-01-27T08:10:45Z</dcterms:modified>
</cp:coreProperties>
</file>