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8"/>
  </p:notesMasterIdLst>
  <p:sldIdLst>
    <p:sldId id="694" r:id="rId4"/>
    <p:sldId id="961" r:id="rId5"/>
    <p:sldId id="1008" r:id="rId6"/>
    <p:sldId id="1009" r:id="rId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jQuery Ajax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jQuery Ajax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Controller</a:t>
            </a:r>
            <a:r>
              <a:rPr lang="ko-KR" altLang="en-US" sz="1367" dirty="0" smtClean="0"/>
              <a:t>에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45" y="2011810"/>
            <a:ext cx="4181475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89" y="3488185"/>
            <a:ext cx="2028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javascript</a:t>
            </a:r>
            <a:r>
              <a:rPr lang="en-US" altLang="ko-KR" sz="1367" dirty="0" smtClean="0"/>
              <a:t> ajax </a:t>
            </a:r>
            <a:r>
              <a:rPr lang="ko-KR" altLang="en-US" sz="1367" dirty="0" smtClean="0"/>
              <a:t>코드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895597"/>
            <a:ext cx="6250442" cy="43617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25" y="3040083"/>
            <a:ext cx="1647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47807</TotalTime>
  <Words>35</Words>
  <Application>Microsoft Office PowerPoint</Application>
  <PresentationFormat>A4 용지(210x297mm)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5. jQuery Ajax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2884</cp:revision>
  <cp:lastPrinted>2015-10-28T04:44:44Z</cp:lastPrinted>
  <dcterms:created xsi:type="dcterms:W3CDTF">2003-10-22T07:02:37Z</dcterms:created>
  <dcterms:modified xsi:type="dcterms:W3CDTF">2019-01-27T08:47:56Z</dcterms:modified>
</cp:coreProperties>
</file>