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7"/>
  </p:notesMasterIdLst>
  <p:sldIdLst>
    <p:sldId id="694" r:id="rId4"/>
    <p:sldId id="961" r:id="rId5"/>
    <p:sldId id="1010" r:id="rId6"/>
    <p:sldId id="1008" r:id="rId7"/>
    <p:sldId id="1011" r:id="rId8"/>
    <p:sldId id="1016" r:id="rId9"/>
    <p:sldId id="1009" r:id="rId10"/>
    <p:sldId id="1013" r:id="rId11"/>
    <p:sldId id="1014" r:id="rId12"/>
    <p:sldId id="1015" r:id="rId13"/>
    <p:sldId id="1017" r:id="rId14"/>
    <p:sldId id="1018" r:id="rId15"/>
    <p:sldId id="1024" r:id="rId16"/>
    <p:sldId id="1025" r:id="rId17"/>
    <p:sldId id="1019" r:id="rId18"/>
    <p:sldId id="1027" r:id="rId19"/>
    <p:sldId id="1020" r:id="rId20"/>
    <p:sldId id="1021" r:id="rId21"/>
    <p:sldId id="1022" r:id="rId22"/>
    <p:sldId id="1028" r:id="rId23"/>
    <p:sldId id="1023" r:id="rId24"/>
    <p:sldId id="1029" r:id="rId25"/>
    <p:sldId id="1030" r:id="rId26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95" d="100"/>
          <a:sy n="95" d="100"/>
        </p:scale>
        <p:origin x="108" y="954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smtClean="0"/>
              <a:t>14. </a:t>
            </a:r>
            <a:endParaRPr lang="ko-KR" altLang="en-US" sz="2400" dirty="0" smtClean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윤창호 교수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smtClean="0">
                <a:solidFill>
                  <a:schemeClr val="tx1"/>
                </a:solidFill>
              </a:rPr>
              <a:t>스프링</a:t>
            </a:r>
            <a:r>
              <a:rPr kumimoji="1" lang="en-US" altLang="ko-KR" dirty="0" smtClean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232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nl-NL" altLang="ko-KR" sz="1367" smtClean="0"/>
              <a:t>React</a:t>
            </a:r>
            <a:r>
              <a:rPr lang="ko-KR" altLang="en-US" sz="1367" smtClean="0"/>
              <a:t>에서 부트스트랩 설치</a:t>
            </a:r>
            <a:endParaRPr lang="nl-NL" altLang="ko-KR" sz="1367" smtClean="0"/>
          </a:p>
          <a:p>
            <a:pPr marL="800100" lvl="1" indent="-342900">
              <a:buAutoNum type="arabicPeriod"/>
              <a:defRPr/>
            </a:pPr>
            <a:r>
              <a:rPr lang="nl-NL" altLang="ko-KR" sz="1367" smtClean="0"/>
              <a:t>npm instal</a:t>
            </a:r>
            <a:r>
              <a:rPr lang="en-US" altLang="ko-KR" sz="1367"/>
              <a:t>l</a:t>
            </a:r>
            <a:r>
              <a:rPr lang="nl-NL" altLang="ko-KR" sz="1367" smtClean="0"/>
              <a:t> </a:t>
            </a:r>
            <a:r>
              <a:rPr lang="nl-NL" altLang="ko-KR" sz="1367"/>
              <a:t>react-bootstrap </a:t>
            </a:r>
            <a:r>
              <a:rPr lang="nl-NL" altLang="ko-KR" sz="1367" smtClean="0"/>
              <a:t>bootstrap sass</a:t>
            </a:r>
          </a:p>
          <a:p>
            <a:pPr marL="800100" lvl="1" indent="-342900">
              <a:buAutoNum type="arabicPeriod"/>
              <a:defRPr/>
            </a:pPr>
            <a:r>
              <a:rPr lang="en-US" altLang="ko-KR" sz="1367"/>
              <a:t>https://bootswatch.com/</a:t>
            </a:r>
          </a:p>
          <a:p>
            <a:pPr>
              <a:defRPr/>
            </a:pPr>
            <a:endParaRPr lang="en-US" altLang="ko-KR" sz="1367"/>
          </a:p>
          <a:p>
            <a:pPr>
              <a:defRPr/>
            </a:pPr>
            <a:endParaRPr lang="en-US" altLang="ko-KR" sz="1367" smtClean="0"/>
          </a:p>
          <a:p>
            <a:pPr>
              <a:defRPr/>
            </a:pPr>
            <a:endParaRPr lang="en-US" altLang="ko-KR" sz="1367"/>
          </a:p>
          <a:p>
            <a:pPr>
              <a:defRPr/>
            </a:pPr>
            <a:endParaRPr lang="en-US" altLang="ko-KR" sz="1367" smtClean="0"/>
          </a:p>
          <a:p>
            <a:pPr>
              <a:defRPr/>
            </a:pPr>
            <a:endParaRPr lang="en-US" altLang="ko-KR" sz="1367"/>
          </a:p>
          <a:p>
            <a:pPr>
              <a:defRPr/>
            </a:pPr>
            <a:endParaRPr lang="en-US" altLang="ko-KR" sz="1367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31" y="1682152"/>
            <a:ext cx="9906000" cy="456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2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156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nl-NL" altLang="ko-KR" sz="1367" smtClean="0"/>
              <a:t>React</a:t>
            </a:r>
            <a:r>
              <a:rPr lang="ko-KR" altLang="en-US" sz="1367" smtClean="0"/>
              <a:t>에서 부트스트랩 설치</a:t>
            </a:r>
            <a:endParaRPr lang="nl-NL" altLang="ko-KR" sz="1367" smtClean="0"/>
          </a:p>
          <a:p>
            <a:pPr marL="800100" lvl="1" indent="-342900">
              <a:buAutoNum type="arabicPeriod"/>
              <a:defRPr/>
            </a:pPr>
            <a:r>
              <a:rPr lang="en-US" altLang="ko-KR" sz="1367" smtClean="0"/>
              <a:t>style </a:t>
            </a:r>
            <a:r>
              <a:rPr lang="ko-KR" altLang="en-US" sz="1367" smtClean="0"/>
              <a:t>디렉토리에 </a:t>
            </a:r>
            <a:r>
              <a:rPr lang="en-US" altLang="ko-KR" sz="1367" smtClean="0"/>
              <a:t>_bootswatch.scss _variables.scss </a:t>
            </a:r>
            <a:r>
              <a:rPr lang="ko-KR" altLang="en-US" sz="1367" smtClean="0"/>
              <a:t>복사해오기</a:t>
            </a:r>
            <a:endParaRPr lang="en-US" altLang="ko-KR" sz="1367" smtClean="0"/>
          </a:p>
          <a:p>
            <a:pPr marL="800100" lvl="1" indent="-342900">
              <a:buAutoNum type="arabicPeriod"/>
              <a:defRPr/>
            </a:pPr>
            <a:r>
              <a:rPr lang="en-US" altLang="ko-KR" sz="1367" smtClean="0"/>
              <a:t>src </a:t>
            </a:r>
            <a:r>
              <a:rPr lang="ko-KR" altLang="en-US" sz="1367" smtClean="0"/>
              <a:t>밑에 </a:t>
            </a:r>
            <a:r>
              <a:rPr lang="en-US" altLang="ko-KR" sz="1367" smtClean="0"/>
              <a:t>App.scss </a:t>
            </a:r>
            <a:r>
              <a:rPr lang="ko-KR" altLang="en-US" sz="1367" smtClean="0"/>
              <a:t>파일 만들고 아래와 같이 타이핑</a:t>
            </a:r>
            <a:endParaRPr lang="en-US" altLang="ko-KR" sz="1367"/>
          </a:p>
          <a:p>
            <a:pPr>
              <a:defRPr/>
            </a:pPr>
            <a:endParaRPr lang="en-US" altLang="ko-KR" sz="1367" smtClean="0"/>
          </a:p>
          <a:p>
            <a:pPr>
              <a:defRPr/>
            </a:pPr>
            <a:endParaRPr lang="en-US" altLang="ko-KR" sz="1367"/>
          </a:p>
          <a:p>
            <a:pPr>
              <a:defRPr/>
            </a:pPr>
            <a:endParaRPr lang="en-US" altLang="ko-KR" sz="1367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101" y="2086079"/>
            <a:ext cx="2676525" cy="1152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56" y="3474478"/>
            <a:ext cx="51720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6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1817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nl-NL" altLang="ko-KR" sz="1367" smtClean="0"/>
              <a:t>React</a:t>
            </a:r>
            <a:r>
              <a:rPr lang="ko-KR" altLang="en-US" sz="1367" smtClean="0"/>
              <a:t>에서 </a:t>
            </a:r>
            <a:r>
              <a:rPr lang="en-US" altLang="ko-KR" sz="1367" smtClean="0"/>
              <a:t>layout</a:t>
            </a:r>
            <a:endParaRPr lang="nl-NL" altLang="ko-KR" sz="1367" smtClean="0"/>
          </a:p>
          <a:p>
            <a:pPr>
              <a:defRPr/>
            </a:pPr>
            <a:endParaRPr lang="en-US" altLang="ko-KR" sz="1367"/>
          </a:p>
          <a:p>
            <a:pPr>
              <a:defRPr/>
            </a:pPr>
            <a:endParaRPr lang="en-US" altLang="ko-KR" sz="1367" smtClean="0"/>
          </a:p>
          <a:p>
            <a:pPr>
              <a:defRPr/>
            </a:pPr>
            <a:endParaRPr lang="en-US" altLang="ko-KR" sz="1367"/>
          </a:p>
          <a:p>
            <a:pPr>
              <a:defRPr/>
            </a:pPr>
            <a:endParaRPr lang="en-US" altLang="ko-KR" sz="1367" smtClean="0"/>
          </a:p>
          <a:p>
            <a:pPr>
              <a:defRPr/>
            </a:pPr>
            <a:endParaRPr lang="en-US" altLang="ko-KR" sz="1367"/>
          </a:p>
          <a:p>
            <a:pPr>
              <a:defRPr/>
            </a:pPr>
            <a:endParaRPr lang="en-US" altLang="ko-KR" sz="1367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51" y="2270927"/>
            <a:ext cx="3895085" cy="32654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869" y="1831984"/>
            <a:ext cx="3964244" cy="386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7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1817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nl-NL" altLang="ko-KR" sz="1367" smtClean="0"/>
              <a:t>React</a:t>
            </a:r>
            <a:r>
              <a:rPr lang="ko-KR" altLang="en-US" sz="1367" smtClean="0"/>
              <a:t>에서 </a:t>
            </a:r>
            <a:r>
              <a:rPr lang="en-US" altLang="ko-KR" sz="1367" smtClean="0"/>
              <a:t>layout</a:t>
            </a:r>
            <a:endParaRPr lang="nl-NL" altLang="ko-KR" sz="1367" smtClean="0"/>
          </a:p>
          <a:p>
            <a:pPr>
              <a:defRPr/>
            </a:pPr>
            <a:endParaRPr lang="en-US" altLang="ko-KR" sz="1367"/>
          </a:p>
          <a:p>
            <a:pPr>
              <a:defRPr/>
            </a:pPr>
            <a:endParaRPr lang="en-US" altLang="ko-KR" sz="1367" smtClean="0"/>
          </a:p>
          <a:p>
            <a:pPr>
              <a:defRPr/>
            </a:pPr>
            <a:endParaRPr lang="en-US" altLang="ko-KR" sz="1367"/>
          </a:p>
          <a:p>
            <a:pPr>
              <a:defRPr/>
            </a:pPr>
            <a:endParaRPr lang="en-US" altLang="ko-KR" sz="1367" smtClean="0"/>
          </a:p>
          <a:p>
            <a:pPr>
              <a:defRPr/>
            </a:pPr>
            <a:endParaRPr lang="en-US" altLang="ko-KR" sz="1367"/>
          </a:p>
          <a:p>
            <a:pPr>
              <a:defRPr/>
            </a:pPr>
            <a:endParaRPr lang="en-US" altLang="ko-KR" sz="1367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9186"/>
            <a:ext cx="5884558" cy="35069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728" y="1909186"/>
            <a:ext cx="4341272" cy="310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8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1817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en-US" altLang="ko-KR" sz="1367" smtClean="0"/>
              <a:t>route</a:t>
            </a:r>
            <a:endParaRPr lang="nl-NL" altLang="ko-KR" sz="1367" smtClean="0"/>
          </a:p>
          <a:p>
            <a:pPr marL="800100" lvl="1" indent="-342900">
              <a:buAutoNum type="arabicPeriod"/>
              <a:defRPr/>
            </a:pPr>
            <a:r>
              <a:rPr lang="nl-NL" altLang="ko-KR" sz="1367" smtClean="0"/>
              <a:t>npm instal</a:t>
            </a:r>
            <a:r>
              <a:rPr lang="en-US" altLang="ko-KR" sz="1367" smtClean="0"/>
              <a:t>l</a:t>
            </a:r>
            <a:r>
              <a:rPr lang="nl-NL" altLang="ko-KR" sz="1367"/>
              <a:t> </a:t>
            </a:r>
            <a:r>
              <a:rPr lang="nl-NL" altLang="ko-KR" sz="1367" smtClean="0"/>
              <a:t>react-router-dom</a:t>
            </a:r>
            <a:endParaRPr lang="en-US" altLang="ko-KR" sz="1367"/>
          </a:p>
          <a:p>
            <a:pPr>
              <a:defRPr/>
            </a:pPr>
            <a:endParaRPr lang="en-US" altLang="ko-KR" sz="1367" smtClean="0"/>
          </a:p>
          <a:p>
            <a:pPr>
              <a:defRPr/>
            </a:pPr>
            <a:endParaRPr lang="en-US" altLang="ko-KR" sz="1367"/>
          </a:p>
          <a:p>
            <a:pPr>
              <a:defRPr/>
            </a:pPr>
            <a:endParaRPr lang="en-US" altLang="ko-KR" sz="1367" smtClean="0"/>
          </a:p>
          <a:p>
            <a:pPr>
              <a:defRPr/>
            </a:pPr>
            <a:endParaRPr lang="en-US" altLang="ko-KR" sz="1367"/>
          </a:p>
          <a:p>
            <a:pPr>
              <a:defRPr/>
            </a:pPr>
            <a:endParaRPr lang="en-US" altLang="ko-KR" sz="1367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52" y="1642258"/>
            <a:ext cx="6193208" cy="454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1817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en-US" altLang="ko-KR" sz="1367" smtClean="0"/>
              <a:t>route</a:t>
            </a:r>
            <a:endParaRPr lang="nl-NL" altLang="ko-KR" sz="1367" smtClean="0"/>
          </a:p>
          <a:p>
            <a:pPr marL="800100" lvl="1" indent="-342900">
              <a:buAutoNum type="arabicPeriod"/>
              <a:defRPr/>
            </a:pPr>
            <a:r>
              <a:rPr lang="nl-NL" altLang="ko-KR" sz="1367" smtClean="0"/>
              <a:t>npm instal</a:t>
            </a:r>
            <a:r>
              <a:rPr lang="en-US" altLang="ko-KR" sz="1367" smtClean="0"/>
              <a:t>l</a:t>
            </a:r>
            <a:r>
              <a:rPr lang="nl-NL" altLang="ko-KR" sz="1367"/>
              <a:t> </a:t>
            </a:r>
            <a:r>
              <a:rPr lang="nl-NL" altLang="ko-KR" sz="1367" smtClean="0"/>
              <a:t>react-router-dom</a:t>
            </a:r>
            <a:endParaRPr lang="en-US" altLang="ko-KR" sz="1367"/>
          </a:p>
          <a:p>
            <a:pPr>
              <a:defRPr/>
            </a:pPr>
            <a:endParaRPr lang="en-US" altLang="ko-KR" sz="1367" smtClean="0"/>
          </a:p>
          <a:p>
            <a:pPr>
              <a:defRPr/>
            </a:pPr>
            <a:endParaRPr lang="en-US" altLang="ko-KR" sz="1367"/>
          </a:p>
          <a:p>
            <a:pPr>
              <a:defRPr/>
            </a:pPr>
            <a:endParaRPr lang="en-US" altLang="ko-KR" sz="1367" smtClean="0"/>
          </a:p>
          <a:p>
            <a:pPr>
              <a:defRPr/>
            </a:pPr>
            <a:endParaRPr lang="en-US" altLang="ko-KR" sz="1367"/>
          </a:p>
          <a:p>
            <a:pPr>
              <a:defRPr/>
            </a:pPr>
            <a:endParaRPr lang="en-US" altLang="ko-KR" sz="1367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711" y="1727595"/>
            <a:ext cx="5252170" cy="436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1817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en-US" altLang="ko-KR" sz="1367" smtClean="0"/>
              <a:t>route</a:t>
            </a:r>
            <a:endParaRPr lang="nl-NL" altLang="ko-KR" sz="1367" smtClean="0"/>
          </a:p>
          <a:p>
            <a:pPr marL="800100" lvl="1" indent="-342900">
              <a:buAutoNum type="arabicPeriod"/>
              <a:defRPr/>
            </a:pPr>
            <a:r>
              <a:rPr lang="nl-NL" altLang="ko-KR" sz="1367" smtClean="0"/>
              <a:t>npm instal</a:t>
            </a:r>
            <a:r>
              <a:rPr lang="en-US" altLang="ko-KR" sz="1367" smtClean="0"/>
              <a:t>l</a:t>
            </a:r>
            <a:r>
              <a:rPr lang="nl-NL" altLang="ko-KR" sz="1367"/>
              <a:t> </a:t>
            </a:r>
            <a:r>
              <a:rPr lang="nl-NL" altLang="ko-KR" sz="1367" smtClean="0"/>
              <a:t>react-router-dom</a:t>
            </a:r>
            <a:endParaRPr lang="en-US" altLang="ko-KR" sz="1367"/>
          </a:p>
          <a:p>
            <a:pPr>
              <a:defRPr/>
            </a:pPr>
            <a:endParaRPr lang="en-US" altLang="ko-KR" sz="1367" smtClean="0"/>
          </a:p>
          <a:p>
            <a:pPr>
              <a:defRPr/>
            </a:pPr>
            <a:endParaRPr lang="en-US" altLang="ko-KR" sz="1367"/>
          </a:p>
          <a:p>
            <a:pPr>
              <a:defRPr/>
            </a:pPr>
            <a:endParaRPr lang="en-US" altLang="ko-KR" sz="1367" smtClean="0"/>
          </a:p>
          <a:p>
            <a:pPr>
              <a:defRPr/>
            </a:pPr>
            <a:endParaRPr lang="en-US" altLang="ko-KR" sz="1367"/>
          </a:p>
          <a:p>
            <a:pPr>
              <a:defRPr/>
            </a:pPr>
            <a:endParaRPr lang="en-US" altLang="ko-KR" sz="1367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32" y="1540747"/>
            <a:ext cx="3864167" cy="18215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459" y="1540747"/>
            <a:ext cx="3938897" cy="344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8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0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altLang="ko-KR" sz="1367" smtClean="0"/>
          </a:p>
          <a:p>
            <a:pPr>
              <a:defRPr/>
            </a:pPr>
            <a:endParaRPr lang="en-US" altLang="ko-KR" sz="1367"/>
          </a:p>
          <a:p>
            <a:pPr>
              <a:defRPr/>
            </a:pPr>
            <a:endParaRPr lang="en-US" altLang="ko-KR" sz="1367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675" y="1989416"/>
            <a:ext cx="66579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8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232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nl-NL" altLang="ko-KR" sz="1367" smtClean="0"/>
              <a:t>React</a:t>
            </a:r>
            <a:r>
              <a:rPr lang="ko-KR" altLang="en-US" sz="1367" smtClean="0"/>
              <a:t>에서 데이터 받아와서 출력</a:t>
            </a:r>
            <a:endParaRPr lang="en-US" altLang="ko-KR" sz="1367" smtClean="0"/>
          </a:p>
          <a:p>
            <a:pPr marL="800100" lvl="1" indent="-342900">
              <a:buAutoNum type="arabicPeriod"/>
              <a:defRPr/>
            </a:pPr>
            <a:r>
              <a:rPr lang="en-US" altLang="ko-KR" sz="1367" smtClean="0"/>
              <a:t>useEffect</a:t>
            </a:r>
          </a:p>
          <a:p>
            <a:pPr marL="800100" lvl="1" indent="-342900">
              <a:buAutoNum type="arabicPeriod"/>
              <a:defRPr/>
            </a:pPr>
            <a:r>
              <a:rPr lang="en-US" altLang="ko-KR" sz="1367" smtClean="0"/>
              <a:t>useState</a:t>
            </a:r>
            <a:endParaRPr lang="en-US" altLang="ko-KR" sz="1367"/>
          </a:p>
          <a:p>
            <a:pPr>
              <a:defRPr/>
            </a:pPr>
            <a:endParaRPr lang="en-US" altLang="ko-KR" sz="1367"/>
          </a:p>
          <a:p>
            <a:pPr>
              <a:defRPr/>
            </a:pPr>
            <a:endParaRPr lang="en-US" altLang="ko-KR" sz="1367" smtClean="0"/>
          </a:p>
          <a:p>
            <a:pPr>
              <a:defRPr/>
            </a:pPr>
            <a:endParaRPr lang="en-US" altLang="ko-KR" sz="1367"/>
          </a:p>
          <a:p>
            <a:pPr>
              <a:defRPr/>
            </a:pPr>
            <a:endParaRPr lang="en-US" altLang="ko-KR" sz="1367" smtClean="0"/>
          </a:p>
          <a:p>
            <a:pPr>
              <a:defRPr/>
            </a:pPr>
            <a:endParaRPr lang="en-US" altLang="ko-KR" sz="1367"/>
          </a:p>
          <a:p>
            <a:pPr>
              <a:defRPr/>
            </a:pPr>
            <a:endParaRPr lang="en-US" altLang="ko-KR" sz="1367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02" y="2117675"/>
            <a:ext cx="6430945" cy="394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1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670" y="1092933"/>
            <a:ext cx="4636711" cy="452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8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 smtClean="0"/>
              <a:t>1</a:t>
            </a:r>
            <a:r>
              <a:rPr lang="en-US" altLang="ko-KR" sz="2000" smtClean="0"/>
              <a:t>. React + Spring </a:t>
            </a:r>
            <a:r>
              <a:rPr lang="ko-KR" altLang="en-US" sz="2000" smtClean="0"/>
              <a:t>연동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30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en-US" altLang="ko-KR" sz="1367" smtClean="0"/>
              <a:t>axios </a:t>
            </a:r>
            <a:r>
              <a:rPr lang="ko-KR" altLang="en-US" sz="1367" smtClean="0"/>
              <a:t>설정하기</a:t>
            </a:r>
            <a:endParaRPr lang="en-US" altLang="ko-KR" sz="1367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509712"/>
            <a:ext cx="83058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30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en-US" altLang="ko-KR" sz="1367" smtClean="0"/>
              <a:t>Board</a:t>
            </a:r>
            <a:r>
              <a:rPr lang="ko-KR" altLang="en-US" sz="1367" smtClean="0"/>
              <a:t>서비스 만들기</a:t>
            </a:r>
            <a:endParaRPr lang="en-US" altLang="ko-KR" sz="1367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0872"/>
            <a:ext cx="9906000" cy="277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0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30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en-US" altLang="ko-KR" sz="1367" smtClean="0"/>
              <a:t>Pagination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1892"/>
            <a:ext cx="9906000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30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en-US" altLang="ko-KR" sz="1367" smtClean="0"/>
              <a:t>Pagination </a:t>
            </a:r>
            <a:r>
              <a:rPr lang="ko-KR" altLang="en-US" sz="1367" smtClean="0"/>
              <a:t>가져다 쓰기</a:t>
            </a:r>
            <a:endParaRPr lang="en-US" altLang="ko-KR" sz="1367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32" y="1259327"/>
            <a:ext cx="6606992" cy="23149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8519"/>
            <a:ext cx="9906000" cy="256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1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en-US" altLang="ko-KR" sz="1367" smtClean="0"/>
              <a:t>node </a:t>
            </a:r>
            <a:r>
              <a:rPr lang="ko-KR" altLang="en-US" sz="1367" smtClean="0"/>
              <a:t>확인</a:t>
            </a:r>
            <a:r>
              <a:rPr lang="en-US" altLang="ko-KR" sz="1367" smtClean="0"/>
              <a:t>, npm </a:t>
            </a:r>
            <a:r>
              <a:rPr lang="ko-KR" altLang="en-US" sz="1367" smtClean="0"/>
              <a:t>확인</a:t>
            </a:r>
            <a:endParaRPr lang="en-US" altLang="ko-KR" sz="1367" smtClean="0"/>
          </a:p>
          <a:p>
            <a:pPr marL="342900" indent="-342900">
              <a:buAutoNum type="arabicPeriod"/>
              <a:defRPr/>
            </a:pPr>
            <a:r>
              <a:rPr lang="en-US" altLang="ko-KR" sz="1400" b="0"/>
              <a:t>npx create-react-app </a:t>
            </a:r>
            <a:r>
              <a:rPr lang="en-US" altLang="ko-KR" sz="1400" b="0" smtClean="0"/>
              <a:t>frontend</a:t>
            </a: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13" y="1632601"/>
            <a:ext cx="2224976" cy="476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2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106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smtClean="0"/>
              <a:t>1. package.json</a:t>
            </a:r>
            <a:r>
              <a:rPr lang="ko-KR" altLang="en-US" sz="1367" smtClean="0"/>
              <a:t>파일 확인</a:t>
            </a:r>
            <a:endParaRPr lang="en-US" altLang="ko-KR" sz="1367" smtClean="0"/>
          </a:p>
          <a:p>
            <a:pPr>
              <a:defRPr/>
            </a:pPr>
            <a:r>
              <a:rPr lang="en-US" altLang="ko-KR" sz="1367" smtClean="0"/>
              <a:t>2. npm start : </a:t>
            </a:r>
            <a:r>
              <a:rPr lang="ko-KR" altLang="en-US" sz="1367" smtClean="0"/>
              <a:t>테스트 서버 시작</a:t>
            </a:r>
            <a:endParaRPr lang="en-US" altLang="ko-KR" sz="1367" dirty="0" smtClean="0"/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009" y="1878951"/>
            <a:ext cx="4184394" cy="397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106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smtClean="0"/>
              <a:t>1. package.json</a:t>
            </a:r>
            <a:r>
              <a:rPr lang="ko-KR" altLang="en-US" sz="1367" smtClean="0"/>
              <a:t>파일 확인</a:t>
            </a:r>
            <a:endParaRPr lang="en-US" altLang="ko-KR" sz="1367" smtClean="0"/>
          </a:p>
          <a:p>
            <a:pPr>
              <a:defRPr/>
            </a:pPr>
            <a:r>
              <a:rPr lang="en-US" altLang="ko-KR" sz="1367" smtClean="0"/>
              <a:t>2. npm start : </a:t>
            </a:r>
            <a:r>
              <a:rPr lang="ko-KR" altLang="en-US" sz="1367" smtClean="0"/>
              <a:t>테스트 서버 시작</a:t>
            </a:r>
            <a:endParaRPr lang="en-US" altLang="ko-KR" sz="1367" dirty="0" smtClean="0"/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35" y="1878951"/>
            <a:ext cx="4184394" cy="397412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812" y="1878951"/>
            <a:ext cx="2911423" cy="397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6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3332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en-US" altLang="ko-KR" sz="1367" smtClean="0"/>
              <a:t>Spring</a:t>
            </a:r>
            <a:r>
              <a:rPr lang="ko-KR" altLang="en-US" sz="1367" smtClean="0"/>
              <a:t>쪽에서 </a:t>
            </a:r>
            <a:r>
              <a:rPr lang="en-US" altLang="ko-KR" sz="1367" smtClean="0"/>
              <a:t>Controller </a:t>
            </a:r>
            <a:r>
              <a:rPr lang="ko-KR" altLang="en-US" sz="1367" smtClean="0"/>
              <a:t>추가</a:t>
            </a:r>
            <a:endParaRPr lang="en-US" altLang="ko-KR" sz="1367" smtClean="0"/>
          </a:p>
          <a:p>
            <a:pPr marL="800100" lvl="1" indent="-342900">
              <a:buAutoNum type="arabicPeriod"/>
              <a:defRPr/>
            </a:pPr>
            <a:r>
              <a:rPr lang="en-US" altLang="ko-KR" sz="1367" smtClean="0"/>
              <a:t>URL</a:t>
            </a:r>
            <a:r>
              <a:rPr lang="ko-KR" altLang="en-US" sz="1367" smtClean="0"/>
              <a:t>은 </a:t>
            </a:r>
            <a:r>
              <a:rPr lang="en-US" altLang="ko-KR" sz="1367" smtClean="0"/>
              <a:t>/postapi/post </a:t>
            </a:r>
            <a:r>
              <a:rPr lang="ko-KR" altLang="en-US" sz="1367" smtClean="0"/>
              <a:t>가 됨</a:t>
            </a:r>
            <a:endParaRPr lang="en-US" altLang="ko-KR" sz="1367" dirty="0" smtClean="0"/>
          </a:p>
          <a:p>
            <a:pPr>
              <a:defRPr/>
            </a:pPr>
            <a:endParaRPr lang="en-US" altLang="ko-KR" sz="1367" smtClean="0"/>
          </a:p>
          <a:p>
            <a:pPr>
              <a:defRPr/>
            </a:pPr>
            <a:endParaRPr lang="en-US" altLang="ko-KR" sz="1367"/>
          </a:p>
          <a:p>
            <a:pPr>
              <a:defRPr/>
            </a:pPr>
            <a:endParaRPr lang="en-US" altLang="ko-KR" sz="1367" smtClean="0"/>
          </a:p>
          <a:p>
            <a:pPr>
              <a:defRPr/>
            </a:pPr>
            <a:endParaRPr lang="en-US" altLang="ko-KR" sz="1367"/>
          </a:p>
          <a:p>
            <a:pPr>
              <a:defRPr/>
            </a:pPr>
            <a:endParaRPr lang="en-US" altLang="ko-KR" sz="1367" smtClean="0"/>
          </a:p>
          <a:p>
            <a:pPr>
              <a:defRPr/>
            </a:pPr>
            <a:endParaRPr lang="en-US" altLang="ko-KR" sz="1367"/>
          </a:p>
          <a:p>
            <a:pPr>
              <a:defRPr/>
            </a:pPr>
            <a:endParaRPr lang="en-US" altLang="ko-KR" sz="1367" smtClean="0"/>
          </a:p>
          <a:p>
            <a:pPr>
              <a:defRPr/>
            </a:pPr>
            <a:endParaRPr lang="en-US" altLang="ko-KR" sz="1367"/>
          </a:p>
          <a:p>
            <a:pPr>
              <a:defRPr/>
            </a:pPr>
            <a:r>
              <a:rPr lang="en-US" altLang="ko-KR" sz="1367" smtClean="0"/>
              <a:t>2. browser</a:t>
            </a:r>
            <a:r>
              <a:rPr lang="ko-KR" altLang="en-US" sz="1367" smtClean="0"/>
              <a:t>에서 확인</a:t>
            </a:r>
            <a:endParaRPr lang="en-US" altLang="ko-KR" sz="1367" smtClean="0"/>
          </a:p>
          <a:p>
            <a:pPr>
              <a:defRPr/>
            </a:pPr>
            <a:r>
              <a:rPr lang="en-US" altLang="ko-KR" sz="1367"/>
              <a:t>	</a:t>
            </a:r>
            <a:r>
              <a:rPr lang="en-US" altLang="ko-KR" sz="1367" smtClean="0"/>
              <a:t>http://localhost:8080/postapi/post</a:t>
            </a: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456" y="1402921"/>
            <a:ext cx="5440703" cy="18425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06" y="4277686"/>
            <a:ext cx="83915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156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en-US" altLang="ko-KR" sz="1367" smtClean="0"/>
              <a:t>React</a:t>
            </a:r>
            <a:r>
              <a:rPr lang="ko-KR" altLang="en-US" sz="1367" smtClean="0"/>
              <a:t>에서 서버에 요청</a:t>
            </a:r>
            <a:endParaRPr lang="en-US" altLang="ko-KR" sz="1367" smtClean="0"/>
          </a:p>
          <a:p>
            <a:pPr marL="800100" lvl="1" indent="-342900">
              <a:buAutoNum type="arabicPeriod"/>
              <a:defRPr/>
            </a:pPr>
            <a:r>
              <a:rPr lang="en-US" altLang="ko-KR" sz="1367" smtClean="0"/>
              <a:t>npm install axios</a:t>
            </a:r>
          </a:p>
          <a:p>
            <a:pPr>
              <a:defRPr/>
            </a:pPr>
            <a:endParaRPr lang="en-US" altLang="ko-KR" sz="1367"/>
          </a:p>
          <a:p>
            <a:pPr>
              <a:defRPr/>
            </a:pPr>
            <a:endParaRPr lang="en-US" altLang="ko-KR" sz="1367" smtClean="0"/>
          </a:p>
          <a:p>
            <a:pPr>
              <a:defRPr/>
            </a:pPr>
            <a:endParaRPr lang="en-US" altLang="ko-KR" sz="1367"/>
          </a:p>
          <a:p>
            <a:pPr>
              <a:defRPr/>
            </a:pPr>
            <a:endParaRPr lang="en-US" altLang="ko-KR" sz="1367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65" y="1601375"/>
            <a:ext cx="7666892" cy="463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7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673" y="1298611"/>
            <a:ext cx="3752850" cy="1990725"/>
          </a:xfrm>
          <a:prstGeom prst="rect">
            <a:avLst/>
          </a:prstGeom>
        </p:spPr>
      </p:pic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156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en-US" altLang="ko-KR" sz="1367" smtClean="0"/>
              <a:t>Spring </a:t>
            </a:r>
            <a:r>
              <a:rPr lang="ko-KR" altLang="en-US" sz="1367" smtClean="0"/>
              <a:t>서버에서 에러 날림</a:t>
            </a:r>
            <a:endParaRPr lang="en-US" altLang="ko-KR" sz="1367" smtClean="0"/>
          </a:p>
          <a:p>
            <a:pPr marL="800100" lvl="1" indent="-342900">
              <a:buAutoNum type="arabicPeriod"/>
              <a:defRPr/>
            </a:pPr>
            <a:r>
              <a:rPr lang="en-US" altLang="ko-KR" sz="1367" smtClean="0"/>
              <a:t>CORS</a:t>
            </a:r>
          </a:p>
          <a:p>
            <a:pPr>
              <a:defRPr/>
            </a:pPr>
            <a:endParaRPr lang="en-US" altLang="ko-KR" sz="1367"/>
          </a:p>
          <a:p>
            <a:pPr>
              <a:defRPr/>
            </a:pPr>
            <a:endParaRPr lang="en-US" altLang="ko-KR" sz="1367" smtClean="0"/>
          </a:p>
          <a:p>
            <a:pPr>
              <a:defRPr/>
            </a:pPr>
            <a:endParaRPr lang="en-US" altLang="ko-KR" sz="1367"/>
          </a:p>
          <a:p>
            <a:pPr>
              <a:defRPr/>
            </a:pPr>
            <a:endParaRPr lang="en-US" altLang="ko-KR" sz="1367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216" y="3769030"/>
            <a:ext cx="5564894" cy="22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2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30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en-US" altLang="ko-KR" sz="1367" smtClean="0"/>
              <a:t>Jackson error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69" y="3835277"/>
            <a:ext cx="8915400" cy="1438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69" y="1929965"/>
            <a:ext cx="6457950" cy="1771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4207" y="1084225"/>
            <a:ext cx="5112746" cy="929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one to many</a:t>
            </a:r>
            <a:r>
              <a:rPr lang="ko-KR" altLang="en-US" smtClean="0"/>
              <a:t>의 경우에는 </a:t>
            </a:r>
            <a:r>
              <a:rPr lang="en-US" altLang="ko-KR" smtClean="0"/>
              <a:t>@JsonManagedReference</a:t>
            </a:r>
          </a:p>
          <a:p>
            <a:r>
              <a:rPr lang="en-US" altLang="ko-KR" smtClean="0"/>
              <a:t>many to one</a:t>
            </a:r>
            <a:r>
              <a:rPr lang="ko-KR" altLang="en-US" smtClean="0"/>
              <a:t>의 경우에는 </a:t>
            </a:r>
            <a:r>
              <a:rPr lang="en-US" altLang="ko-KR" smtClean="0"/>
              <a:t>@JsonBackReference</a:t>
            </a:r>
          </a:p>
          <a:p>
            <a:r>
              <a:rPr lang="ko-KR" altLang="en-US" smtClean="0"/>
              <a:t>추가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2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48204</TotalTime>
  <Words>248</Words>
  <Application>Microsoft Office PowerPoint</Application>
  <PresentationFormat>A4 용지(210x297mm)</PresentationFormat>
  <Paragraphs>127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14.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501-PC</cp:lastModifiedBy>
  <cp:revision>2923</cp:revision>
  <cp:lastPrinted>2015-10-28T04:44:44Z</cp:lastPrinted>
  <dcterms:created xsi:type="dcterms:W3CDTF">2003-10-22T07:02:37Z</dcterms:created>
  <dcterms:modified xsi:type="dcterms:W3CDTF">2022-07-15T03:51:26Z</dcterms:modified>
</cp:coreProperties>
</file>