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8"/>
  </p:notesMasterIdLst>
  <p:sldIdLst>
    <p:sldId id="694" r:id="rId4"/>
    <p:sldId id="961" r:id="rId5"/>
    <p:sldId id="1102" r:id="rId6"/>
    <p:sldId id="1103" r:id="rId7"/>
    <p:sldId id="1104" r:id="rId8"/>
    <p:sldId id="1105" r:id="rId9"/>
    <p:sldId id="1106" r:id="rId10"/>
    <p:sldId id="1108" r:id="rId11"/>
    <p:sldId id="1107" r:id="rId12"/>
    <p:sldId id="1008" r:id="rId13"/>
    <p:sldId id="1109" r:id="rId14"/>
    <p:sldId id="1099" r:id="rId15"/>
    <p:sldId id="1100" r:id="rId16"/>
    <p:sldId id="1101" r:id="rId1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3" d="100"/>
          <a:sy n="73" d="100"/>
        </p:scale>
        <p:origin x="72" y="65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개발환경 설정 </a:t>
            </a:r>
            <a:r>
              <a:rPr lang="en-US" altLang="ko-KR" sz="2400" dirty="0" smtClean="0"/>
              <a:t>(MVC)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smtClean="0"/>
              <a:t>pom.xml </a:t>
            </a:r>
            <a:r>
              <a:rPr lang="ko-KR" altLang="en-US" sz="1367" dirty="0" smtClean="0"/>
              <a:t>설정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톰켓</a:t>
            </a:r>
            <a:r>
              <a:rPr lang="ko-KR" altLang="en-US" sz="1400" dirty="0" smtClean="0"/>
              <a:t> 설치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962275"/>
            <a:ext cx="3333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57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application.properties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설정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/main/resources/</a:t>
            </a:r>
            <a:r>
              <a:rPr lang="en-US" altLang="ko-KR" sz="1400" dirty="0" err="1" smtClean="0"/>
              <a:t>application.properties</a:t>
            </a:r>
            <a:endParaRPr lang="en-US" altLang="ko-KR" sz="1400" dirty="0" smtClean="0"/>
          </a:p>
          <a:p>
            <a:r>
              <a:rPr lang="en-US" altLang="ko-KR" sz="1367" dirty="0" smtClean="0"/>
              <a:t>- Spring </a:t>
            </a:r>
            <a:r>
              <a:rPr lang="ko-KR" altLang="en-US" sz="1367" dirty="0" smtClean="0"/>
              <a:t>설정 파일</a:t>
            </a:r>
            <a:endParaRPr lang="en-US" altLang="ko-KR" sz="1367" dirty="0" smtClean="0"/>
          </a:p>
          <a:p>
            <a:r>
              <a:rPr lang="en-US" altLang="ko-KR" sz="1367" dirty="0" smtClean="0"/>
              <a:t>- MVC</a:t>
            </a:r>
            <a:r>
              <a:rPr lang="ko-KR" altLang="en-US" sz="1367" dirty="0" smtClean="0"/>
              <a:t>에 속성을 설정한다</a:t>
            </a:r>
            <a:r>
              <a:rPr lang="en-US" altLang="ko-KR" sz="1367" dirty="0" smtClean="0"/>
              <a:t>.</a:t>
            </a:r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524125"/>
            <a:ext cx="4857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207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Controller </a:t>
            </a:r>
            <a:r>
              <a:rPr lang="ko-KR" altLang="en-US" sz="1367" dirty="0" smtClean="0"/>
              <a:t>클래스 생성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367" dirty="0" err="1" smtClean="0"/>
              <a:t>웹어플리케이션의</a:t>
            </a:r>
            <a:r>
              <a:rPr lang="ko-KR" altLang="en-US" sz="1367" dirty="0" smtClean="0"/>
              <a:t> </a:t>
            </a:r>
            <a:r>
              <a:rPr lang="ko-KR" altLang="en-US" sz="1367" dirty="0" err="1" smtClean="0"/>
              <a:t>진입점</a:t>
            </a:r>
            <a:endParaRPr lang="en-US" altLang="ko-KR" sz="1367" dirty="0" smtClean="0"/>
          </a:p>
          <a:p>
            <a:r>
              <a:rPr lang="en-US" altLang="ko-KR" sz="1367" dirty="0" smtClean="0"/>
              <a:t>- </a:t>
            </a:r>
            <a:r>
              <a:rPr lang="ko-KR" altLang="en-US" sz="1367" dirty="0" smtClean="0"/>
              <a:t>의미</a:t>
            </a:r>
            <a:r>
              <a:rPr lang="en-US" altLang="ko-KR" sz="1367" dirty="0"/>
              <a:t>: http://</a:t>
            </a:r>
            <a:r>
              <a:rPr lang="en-US" altLang="ko-KR" sz="1367" dirty="0" smtClean="0"/>
              <a:t>localhost:8080/SpringBoard/hello </a:t>
            </a:r>
            <a:r>
              <a:rPr lang="ko-KR" altLang="en-US" sz="1367" dirty="0" err="1" smtClean="0"/>
              <a:t>요청시</a:t>
            </a:r>
            <a:endParaRPr lang="en-US" altLang="ko-KR" sz="1367" dirty="0" smtClean="0"/>
          </a:p>
          <a:p>
            <a:r>
              <a:rPr lang="en-US" altLang="ko-KR" sz="1367" dirty="0" smtClean="0"/>
              <a:t>          </a:t>
            </a:r>
            <a:r>
              <a:rPr lang="en-US" altLang="ko-KR" sz="1367" dirty="0" err="1" smtClean="0"/>
              <a:t>src</a:t>
            </a:r>
            <a:r>
              <a:rPr lang="en-US" altLang="ko-KR" sz="1367" dirty="0" smtClean="0"/>
              <a:t>/main/</a:t>
            </a:r>
            <a:r>
              <a:rPr lang="en-US" altLang="ko-KR" sz="1367" dirty="0" err="1" smtClean="0"/>
              <a:t>webapp</a:t>
            </a:r>
            <a:r>
              <a:rPr lang="en-US" altLang="ko-KR" sz="1367" dirty="0" smtClean="0">
                <a:solidFill>
                  <a:srgbClr val="FF0000"/>
                </a:solidFill>
              </a:rPr>
              <a:t>/WEB-INF/views/</a:t>
            </a:r>
            <a:r>
              <a:rPr lang="en-US" altLang="ko-KR" sz="1367" dirty="0" err="1" smtClean="0"/>
              <a:t>hello</a:t>
            </a:r>
            <a:r>
              <a:rPr lang="en-US" altLang="ko-KR" sz="1367" dirty="0" err="1" smtClean="0">
                <a:solidFill>
                  <a:srgbClr val="FF0000"/>
                </a:solidFill>
              </a:rPr>
              <a:t>.jsp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페이지를 돌려준다</a:t>
            </a:r>
            <a:r>
              <a:rPr lang="en-US" altLang="ko-KR" sz="1367" dirty="0" smtClean="0"/>
              <a:t>.</a:t>
            </a:r>
          </a:p>
          <a:p>
            <a:r>
              <a:rPr lang="en-US" altLang="ko-KR" sz="1367" dirty="0" smtClean="0"/>
              <a:t>- </a:t>
            </a:r>
            <a:r>
              <a:rPr lang="en-US" altLang="ko-KR" sz="1367" dirty="0" err="1" smtClean="0"/>
              <a:t>application.properties</a:t>
            </a:r>
            <a:r>
              <a:rPr lang="ko-KR" altLang="en-US" sz="1367" dirty="0" smtClean="0"/>
              <a:t>에서 설정한 </a:t>
            </a:r>
            <a:r>
              <a:rPr lang="en-US" altLang="ko-KR" sz="1367" dirty="0" err="1" smtClean="0"/>
              <a:t>prefi</a:t>
            </a:r>
            <a:r>
              <a:rPr lang="ko-KR" altLang="en-US" sz="1367" dirty="0" smtClean="0"/>
              <a:t>와 </a:t>
            </a:r>
            <a:r>
              <a:rPr lang="en-US" altLang="ko-KR" sz="1367" dirty="0" smtClean="0"/>
              <a:t>suffix</a:t>
            </a:r>
            <a:r>
              <a:rPr lang="ko-KR" altLang="en-US" sz="1367" dirty="0" smtClean="0"/>
              <a:t>가 적용된다</a:t>
            </a:r>
            <a:r>
              <a:rPr lang="en-US" altLang="ko-KR" sz="1367" dirty="0" smtClean="0"/>
              <a:t>.</a:t>
            </a:r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3" y="3059247"/>
            <a:ext cx="2324100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508" y="2688432"/>
            <a:ext cx="57435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hello.jsp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70" y="3429000"/>
            <a:ext cx="1619250" cy="1047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12" y="2871787"/>
            <a:ext cx="5619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/>
              <a:t>http://localhost:8080/SpringBoard/hello</a:t>
            </a:r>
            <a:r>
              <a:rPr lang="ko-KR" altLang="en-US" sz="1367" dirty="0" smtClean="0"/>
              <a:t> 접속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408340"/>
            <a:ext cx="6677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Spring MVC, hello world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WWW </a:t>
            </a:r>
            <a:r>
              <a:rPr lang="ko-KR" altLang="en-US" sz="1367" dirty="0" smtClean="0"/>
              <a:t>구조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843087"/>
            <a:ext cx="6829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웹 애플리케이션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362200"/>
            <a:ext cx="67722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웹 애플리케이션 서버의 동작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033587"/>
            <a:ext cx="6724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자바 엔터프라이즈의 역사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1684778"/>
            <a:ext cx="6724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스프링 이란</a:t>
            </a:r>
            <a:r>
              <a:rPr lang="en-US" altLang="ko-KR" sz="1367" dirty="0" smtClean="0"/>
              <a:t>?</a:t>
            </a:r>
            <a:endParaRPr lang="ko-KR" altLang="en-US" sz="1367" dirty="0"/>
          </a:p>
        </p:txBody>
      </p:sp>
      <p:pic>
        <p:nvPicPr>
          <p:cNvPr id="2" name="Picture 2" descr="spring ìì¡´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81" y="1248396"/>
            <a:ext cx="66675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DI?</a:t>
            </a: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3895"/>
          <a:stretch/>
        </p:blipFill>
        <p:spPr>
          <a:xfrm>
            <a:off x="5222875" y="1887991"/>
            <a:ext cx="3526415" cy="3343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52031"/>
          <a:stretch/>
        </p:blipFill>
        <p:spPr>
          <a:xfrm>
            <a:off x="833006" y="1887991"/>
            <a:ext cx="3668918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스프링 </a:t>
            </a:r>
            <a:r>
              <a:rPr lang="en-US" altLang="ko-KR" sz="1367" dirty="0" smtClean="0"/>
              <a:t>MVC</a:t>
            </a:r>
            <a:r>
              <a:rPr lang="ko-KR" altLang="en-US" sz="1367" dirty="0" smtClean="0"/>
              <a:t>와 동작 개요</a:t>
            </a:r>
            <a:endParaRPr lang="ko-KR" altLang="en-US" sz="1367" dirty="0"/>
          </a:p>
        </p:txBody>
      </p:sp>
      <p:pic>
        <p:nvPicPr>
          <p:cNvPr id="1026" name="Picture 2" descr="https://t1.daumcdn.net/cfile/tistory/2639D84F545C63F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51" y="1575241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47782</TotalTime>
  <Words>169</Words>
  <Application>Microsoft Office PowerPoint</Application>
  <PresentationFormat>A4 용지(210x297mm)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개발환경 설정 (MVC)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touch011</cp:lastModifiedBy>
  <cp:revision>2883</cp:revision>
  <cp:lastPrinted>2015-10-28T04:44:44Z</cp:lastPrinted>
  <dcterms:created xsi:type="dcterms:W3CDTF">2003-10-22T07:02:37Z</dcterms:created>
  <dcterms:modified xsi:type="dcterms:W3CDTF">2020-02-17T21:37:03Z</dcterms:modified>
</cp:coreProperties>
</file>