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9"/>
  </p:notesMasterIdLst>
  <p:sldIdLst>
    <p:sldId id="694" r:id="rId4"/>
    <p:sldId id="961" r:id="rId5"/>
    <p:sldId id="1099" r:id="rId6"/>
    <p:sldId id="1100" r:id="rId7"/>
    <p:sldId id="1101" r:id="rId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3" d="100"/>
          <a:sy n="73" d="100"/>
        </p:scale>
        <p:origin x="72" y="65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 JPA </a:t>
            </a:r>
            <a:r>
              <a:rPr lang="ko-KR" altLang="en-US" sz="2400" dirty="0" smtClean="0"/>
              <a:t>활용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JPA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간단한 검색용 </a:t>
            </a:r>
            <a:r>
              <a:rPr lang="ko-KR" altLang="en-US" sz="1367" dirty="0" err="1" smtClean="0"/>
              <a:t>메소드</a:t>
            </a:r>
            <a:r>
              <a:rPr lang="ko-KR" altLang="en-US" sz="1367" dirty="0" smtClean="0"/>
              <a:t> 추가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37" y="3166209"/>
            <a:ext cx="7505700" cy="2943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39" y="1791494"/>
            <a:ext cx="1895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2. </a:t>
            </a:r>
            <a:r>
              <a:rPr lang="ko-KR" altLang="en-US" sz="1367" dirty="0" smtClean="0"/>
              <a:t>복잡한 검색을 위한 필터</a:t>
            </a:r>
            <a:endParaRPr lang="en-US" altLang="ko-KR" sz="1367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56" y="2724830"/>
            <a:ext cx="6743700" cy="362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56" y="1489842"/>
            <a:ext cx="1895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3. </a:t>
            </a:r>
            <a:r>
              <a:rPr lang="ko-KR" altLang="en-US" sz="1367" dirty="0" smtClean="0"/>
              <a:t>테스트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14" y="1566042"/>
            <a:ext cx="2171700" cy="714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29" y="3229519"/>
            <a:ext cx="55054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48171</TotalTime>
  <Words>43</Words>
  <Application>Microsoft Office PowerPoint</Application>
  <PresentationFormat>A4 용지(210x297mm)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JPA 활용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touch011</cp:lastModifiedBy>
  <cp:revision>2889</cp:revision>
  <cp:lastPrinted>2015-10-28T04:44:44Z</cp:lastPrinted>
  <dcterms:created xsi:type="dcterms:W3CDTF">2003-10-22T07:02:37Z</dcterms:created>
  <dcterms:modified xsi:type="dcterms:W3CDTF">2020-02-18T02:10:19Z</dcterms:modified>
</cp:coreProperties>
</file>