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1"/>
  </p:notesMasterIdLst>
  <p:sldIdLst>
    <p:sldId id="694" r:id="rId4"/>
    <p:sldId id="961" r:id="rId5"/>
    <p:sldId id="1008" r:id="rId6"/>
    <p:sldId id="1114" r:id="rId7"/>
    <p:sldId id="1115" r:id="rId8"/>
    <p:sldId id="1116" r:id="rId9"/>
    <p:sldId id="1117" r:id="rId10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3" d="100"/>
          <a:sy n="73" d="100"/>
        </p:scale>
        <p:origin x="72" y="654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3</a:t>
            </a:r>
            <a:r>
              <a:rPr lang="en-US" altLang="ko-KR" sz="2400" dirty="0" smtClean="0"/>
              <a:t>. </a:t>
            </a:r>
            <a:r>
              <a:rPr lang="en-US" altLang="ko-KR" sz="2400" dirty="0" err="1" smtClean="0"/>
              <a:t>MyBatis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윤창호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스프링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1. </a:t>
            </a:r>
            <a:r>
              <a:rPr lang="en-US" altLang="ko-KR" sz="2000" dirty="0" err="1" smtClean="0"/>
              <a:t>MyBatis</a:t>
            </a:r>
            <a:endParaRPr lang="en-US" altLang="ko-KR" sz="2000" dirty="0" smtClean="0"/>
          </a:p>
          <a:p>
            <a:pPr>
              <a:spcBef>
                <a:spcPct val="0"/>
              </a:spcBef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0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err="1" smtClean="0"/>
              <a:t>mybatis</a:t>
            </a:r>
            <a:r>
              <a:rPr lang="en-US" altLang="ko-KR" sz="1367" dirty="0" smtClean="0"/>
              <a:t> </a:t>
            </a:r>
            <a:r>
              <a:rPr lang="ko-KR" altLang="en-US" sz="1367" dirty="0" smtClean="0"/>
              <a:t>라이브러리 추가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pom.xml </a:t>
            </a:r>
            <a:r>
              <a:rPr lang="ko-KR" altLang="en-US" sz="1367" dirty="0" smtClean="0"/>
              <a:t>에 추가</a:t>
            </a: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3048000"/>
            <a:ext cx="38290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2. </a:t>
            </a:r>
            <a:r>
              <a:rPr lang="en-US" altLang="ko-KR" sz="1367" dirty="0" err="1" smtClean="0"/>
              <a:t>Mybatis</a:t>
            </a:r>
            <a:r>
              <a:rPr lang="en-US" altLang="ko-KR" sz="1367" dirty="0" smtClean="0"/>
              <a:t> </a:t>
            </a:r>
            <a:r>
              <a:rPr lang="en-US" altLang="ko-KR" sz="1367" dirty="0" err="1" smtClean="0"/>
              <a:t>config</a:t>
            </a:r>
            <a:r>
              <a:rPr lang="en-US" altLang="ko-KR" sz="1367" dirty="0" smtClean="0"/>
              <a:t> </a:t>
            </a:r>
            <a:r>
              <a:rPr lang="ko-KR" altLang="en-US" sz="1367" dirty="0" smtClean="0"/>
              <a:t>추가</a:t>
            </a:r>
            <a:endParaRPr lang="en-US" altLang="ko-KR" sz="1367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3267075"/>
            <a:ext cx="1971675" cy="3238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514" y="1934255"/>
            <a:ext cx="6276120" cy="342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4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3. </a:t>
            </a:r>
            <a:r>
              <a:rPr lang="en-US" altLang="ko-KR" sz="1367" dirty="0" smtClean="0"/>
              <a:t>Mapper </a:t>
            </a:r>
            <a:r>
              <a:rPr lang="ko-KR" altLang="en-US" sz="1367" dirty="0" smtClean="0"/>
              <a:t>추가</a:t>
            </a:r>
            <a:endParaRPr lang="en-US" altLang="ko-KR" sz="1367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903" y="2378936"/>
            <a:ext cx="3962400" cy="2181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89" y="3067050"/>
            <a:ext cx="22955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/>
              <a:t>m</a:t>
            </a:r>
            <a:r>
              <a:rPr lang="en-US" altLang="ko-KR" sz="1367" dirty="0" smtClean="0"/>
              <a:t>apper.xml </a:t>
            </a:r>
            <a:r>
              <a:rPr lang="ko-KR" altLang="en-US" sz="1367" dirty="0" smtClean="0"/>
              <a:t>추가</a:t>
            </a:r>
            <a:endParaRPr lang="en-US" altLang="ko-KR" sz="1367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75" y="1808645"/>
            <a:ext cx="126682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81" y="2843756"/>
            <a:ext cx="78867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4. </a:t>
            </a:r>
            <a:r>
              <a:rPr lang="ko-KR" altLang="en-US" sz="1367" dirty="0" smtClean="0"/>
              <a:t>테스트</a:t>
            </a:r>
            <a:endParaRPr lang="en-US" altLang="ko-KR" sz="1367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920" y="1808645"/>
            <a:ext cx="5430216" cy="39901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2969895"/>
            <a:ext cx="24955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48180</TotalTime>
  <Words>59</Words>
  <Application>Microsoft Office PowerPoint</Application>
  <PresentationFormat>A4 용지(210x297mm)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3. MyBatis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touch011</cp:lastModifiedBy>
  <cp:revision>2890</cp:revision>
  <cp:lastPrinted>2015-10-28T04:44:44Z</cp:lastPrinted>
  <dcterms:created xsi:type="dcterms:W3CDTF">2003-10-22T07:02:37Z</dcterms:created>
  <dcterms:modified xsi:type="dcterms:W3CDTF">2020-02-18T02:09:59Z</dcterms:modified>
</cp:coreProperties>
</file>