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0"/>
  </p:notesMasterIdLst>
  <p:sldIdLst>
    <p:sldId id="694" r:id="rId4"/>
    <p:sldId id="961" r:id="rId5"/>
    <p:sldId id="1114" r:id="rId6"/>
    <p:sldId id="1115" r:id="rId7"/>
    <p:sldId id="1116" r:id="rId8"/>
    <p:sldId id="1117" r:id="rId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3" d="100"/>
          <a:sy n="73" d="100"/>
        </p:scale>
        <p:origin x="72" y="65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en-US" altLang="ko-KR" sz="2400" dirty="0" err="1" smtClean="0"/>
              <a:t>MyBatis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활용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MyBatis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활용</a:t>
            </a:r>
            <a:endParaRPr lang="en-US" altLang="ko-KR" sz="2000" dirty="0" smtClean="0"/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smtClean="0"/>
              <a:t>Mapper</a:t>
            </a:r>
            <a:r>
              <a:rPr lang="ko-KR" altLang="en-US" sz="1367" dirty="0" smtClean="0"/>
              <a:t>에 </a:t>
            </a:r>
            <a:r>
              <a:rPr lang="ko-KR" altLang="en-US" sz="1367" dirty="0" err="1" smtClean="0"/>
              <a:t>메소드</a:t>
            </a:r>
            <a:r>
              <a:rPr lang="ko-KR" altLang="en-US" sz="1367" dirty="0" smtClean="0"/>
              <a:t> 추가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62" y="3590925"/>
            <a:ext cx="6210300" cy="2390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34" y="1929628"/>
            <a:ext cx="2314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4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2. </a:t>
            </a:r>
            <a:r>
              <a:rPr lang="ko-KR" altLang="en-US" sz="1367" dirty="0" smtClean="0"/>
              <a:t>검색용 </a:t>
            </a:r>
            <a:r>
              <a:rPr lang="en-US" altLang="ko-KR" sz="1367" dirty="0" smtClean="0"/>
              <a:t>Condition </a:t>
            </a:r>
            <a:r>
              <a:rPr lang="ko-KR" altLang="en-US" sz="1367" dirty="0" smtClean="0"/>
              <a:t>생성</a:t>
            </a:r>
            <a:endParaRPr lang="en-US" altLang="ko-KR" sz="1367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31" y="1351798"/>
            <a:ext cx="4057094" cy="4956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956979"/>
            <a:ext cx="2305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3. </a:t>
            </a:r>
            <a:r>
              <a:rPr lang="ko-KR" altLang="en-US" sz="1367" dirty="0" smtClean="0"/>
              <a:t>쿼리 작성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2313521"/>
            <a:ext cx="6604635" cy="39659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45" y="1360167"/>
            <a:ext cx="1323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4. </a:t>
            </a:r>
            <a:r>
              <a:rPr lang="ko-KR" altLang="en-US" sz="1367" dirty="0" smtClean="0"/>
              <a:t>테스트</a:t>
            </a:r>
            <a:endParaRPr lang="en-US" altLang="ko-KR" sz="1367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37" y="3658824"/>
            <a:ext cx="5362575" cy="1800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137" y="1874380"/>
            <a:ext cx="25717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48185</TotalTime>
  <Words>50</Words>
  <Application>Microsoft Office PowerPoint</Application>
  <PresentationFormat>A4 용지(210x297mm)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MyBatis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touch011</cp:lastModifiedBy>
  <cp:revision>2891</cp:revision>
  <cp:lastPrinted>2015-10-28T04:44:44Z</cp:lastPrinted>
  <dcterms:created xsi:type="dcterms:W3CDTF">2003-10-22T07:02:37Z</dcterms:created>
  <dcterms:modified xsi:type="dcterms:W3CDTF">2020-02-18T02:09:41Z</dcterms:modified>
</cp:coreProperties>
</file>