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8"/>
  </p:notesMasterIdLst>
  <p:sldIdLst>
    <p:sldId id="694" r:id="rId4"/>
    <p:sldId id="961" r:id="rId5"/>
    <p:sldId id="1008" r:id="rId6"/>
    <p:sldId id="1009" r:id="rId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1" d="100"/>
          <a:sy n="81" d="100"/>
        </p:scale>
        <p:origin x="294" y="9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4</a:t>
            </a:r>
            <a:r>
              <a:rPr lang="en-US" altLang="ko-KR" sz="2400" smtClean="0"/>
              <a:t>. </a:t>
            </a:r>
            <a:r>
              <a:rPr lang="en-US" altLang="ko-KR" sz="2400" dirty="0" smtClean="0"/>
              <a:t>Junit Test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Junit test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Test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/test/java</a:t>
            </a:r>
            <a:r>
              <a:rPr lang="ko-KR" altLang="en-US" sz="1400" dirty="0" smtClean="0"/>
              <a:t>에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코드 추가</a:t>
            </a:r>
            <a:endParaRPr lang="en-US" altLang="ko-KR" sz="1400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04" y="3588118"/>
            <a:ext cx="2466975" cy="876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59" y="333375"/>
            <a:ext cx="41719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MVC Test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/test/java</a:t>
            </a:r>
            <a:r>
              <a:rPr lang="ko-KR" altLang="en-US" sz="1400" dirty="0" smtClean="0"/>
              <a:t>에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코드 추가</a:t>
            </a:r>
            <a:endParaRPr lang="en-US" altLang="ko-KR" sz="1400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2" y="1842099"/>
            <a:ext cx="5460422" cy="4368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59" y="3094944"/>
            <a:ext cx="24669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47809</TotalTime>
  <Words>43</Words>
  <Application>Microsoft Office PowerPoint</Application>
  <PresentationFormat>A4 용지(210x297mm)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4. Junit Test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윤 창호</cp:lastModifiedBy>
  <cp:revision>2885</cp:revision>
  <cp:lastPrinted>2015-10-28T04:44:44Z</cp:lastPrinted>
  <dcterms:created xsi:type="dcterms:W3CDTF">2003-10-22T07:02:37Z</dcterms:created>
  <dcterms:modified xsi:type="dcterms:W3CDTF">2019-01-30T00:03:20Z</dcterms:modified>
</cp:coreProperties>
</file>