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1"/>
  </p:notesMasterIdLst>
  <p:sldIdLst>
    <p:sldId id="694" r:id="rId4"/>
    <p:sldId id="961" r:id="rId5"/>
    <p:sldId id="1112" r:id="rId6"/>
    <p:sldId id="1115" r:id="rId7"/>
    <p:sldId id="1114" r:id="rId8"/>
    <p:sldId id="1111" r:id="rId9"/>
    <p:sldId id="1100" r:id="rId10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1" d="100"/>
          <a:sy n="81" d="100"/>
        </p:scale>
        <p:origin x="294" y="9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 1:N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</a:t>
            </a:r>
            <a:r>
              <a:rPr lang="en-US" altLang="ko-KR" sz="2000" dirty="0" smtClean="0"/>
              <a:t>1:N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Member/</a:t>
            </a:r>
            <a:r>
              <a:rPr lang="en-US" altLang="ko-KR" sz="1367" dirty="0" smtClean="0"/>
              <a:t>Phone</a:t>
            </a:r>
            <a:r>
              <a:rPr lang="en-US" altLang="ko-KR" sz="1367" dirty="0" smtClean="0"/>
              <a:t> Domain</a:t>
            </a:r>
            <a:r>
              <a:rPr lang="ko-KR" altLang="en-US" sz="1367" dirty="0"/>
              <a:t> </a:t>
            </a:r>
            <a:r>
              <a:rPr lang="ko-KR" altLang="en-US" sz="1367" dirty="0" smtClean="0"/>
              <a:t>관계</a:t>
            </a:r>
            <a:endParaRPr lang="en-US" altLang="ko-KR" sz="1367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2833687"/>
            <a:ext cx="2714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Member Domain</a:t>
            </a:r>
            <a:r>
              <a:rPr lang="ko-KR" altLang="en-US" sz="1367" dirty="0" smtClean="0"/>
              <a:t> 생성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getter/setter </a:t>
            </a:r>
            <a:r>
              <a:rPr lang="ko-KR" altLang="en-US" sz="1367" dirty="0" smtClean="0"/>
              <a:t>는 알아서 작성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domain </a:t>
            </a:r>
            <a:r>
              <a:rPr lang="ko-KR" altLang="en-US" sz="1367" dirty="0" smtClean="0"/>
              <a:t>패키지에 추가</a:t>
            </a:r>
            <a:endParaRPr lang="en-US" altLang="ko-KR" sz="1367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839" y="450172"/>
            <a:ext cx="3981450" cy="2352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576" y="2887620"/>
            <a:ext cx="34194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1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Phone Domain</a:t>
            </a:r>
            <a:r>
              <a:rPr lang="ko-KR" altLang="en-US" sz="1367" dirty="0" smtClean="0"/>
              <a:t> 생성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getter/setter </a:t>
            </a:r>
            <a:r>
              <a:rPr lang="ko-KR" altLang="en-US" sz="1367" dirty="0" smtClean="0"/>
              <a:t>는 알아서 작성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domain </a:t>
            </a:r>
            <a:r>
              <a:rPr lang="ko-KR" altLang="en-US" sz="1367" dirty="0" smtClean="0"/>
              <a:t>패키지에 추가</a:t>
            </a:r>
            <a:endParaRPr lang="en-US" altLang="ko-KR" sz="1367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20" y="2365430"/>
            <a:ext cx="2276475" cy="2124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905" y="4616273"/>
            <a:ext cx="3067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6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Repository</a:t>
            </a:r>
            <a:r>
              <a:rPr lang="ko-KR" altLang="en-US" sz="1367" dirty="0" smtClean="0"/>
              <a:t> 생성</a:t>
            </a:r>
            <a:endParaRPr lang="en-US" altLang="ko-KR" sz="1367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smtClean="0"/>
              <a:t>repository </a:t>
            </a:r>
            <a:r>
              <a:rPr lang="ko-KR" altLang="en-US" sz="1400" dirty="0" smtClean="0"/>
              <a:t>패키지에 추가</a:t>
            </a: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7" y="1583946"/>
            <a:ext cx="7381875" cy="2790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120" y="4578556"/>
            <a:ext cx="56197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테스트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</a:t>
            </a:r>
            <a:r>
              <a:rPr lang="en-US" altLang="ko-KR" sz="1367" dirty="0" err="1" smtClean="0"/>
              <a:t>src</a:t>
            </a:r>
            <a:r>
              <a:rPr lang="en-US" altLang="ko-KR" sz="1367" dirty="0" smtClean="0"/>
              <a:t>/test/java</a:t>
            </a:r>
          </a:p>
          <a:p>
            <a:pPr>
              <a:defRPr/>
            </a:pPr>
            <a:r>
              <a:rPr lang="en-US" altLang="ko-KR" sz="1367" dirty="0" smtClean="0"/>
              <a:t>- repository </a:t>
            </a:r>
            <a:r>
              <a:rPr lang="ko-KR" altLang="en-US" sz="1367" dirty="0" smtClean="0"/>
              <a:t>패키지에 추가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27" y="1599301"/>
            <a:ext cx="38004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48703</TotalTime>
  <Words>84</Words>
  <Application>Microsoft Office PowerPoint</Application>
  <PresentationFormat>A4 용지(210x297mm)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5. 1:N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윤 창호</cp:lastModifiedBy>
  <cp:revision>2892</cp:revision>
  <cp:lastPrinted>2015-10-28T04:44:44Z</cp:lastPrinted>
  <dcterms:created xsi:type="dcterms:W3CDTF">2003-10-22T07:02:37Z</dcterms:created>
  <dcterms:modified xsi:type="dcterms:W3CDTF">2019-01-28T16:20:17Z</dcterms:modified>
</cp:coreProperties>
</file>