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9"/>
  </p:notesMasterIdLst>
  <p:sldIdLst>
    <p:sldId id="694" r:id="rId4"/>
    <p:sldId id="961" r:id="rId5"/>
    <p:sldId id="1115" r:id="rId6"/>
    <p:sldId id="1111" r:id="rId7"/>
    <p:sldId id="1100" r:id="rId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294" y="9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6</a:t>
            </a:r>
            <a:r>
              <a:rPr lang="en-US" altLang="ko-KR" sz="2400" dirty="0" smtClean="0"/>
              <a:t>. </a:t>
            </a:r>
            <a:r>
              <a:rPr lang="en-US" altLang="ko-KR" sz="2400" dirty="0" smtClean="0"/>
              <a:t>Pagination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smtClean="0"/>
              <a:t>Pagination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BoardItem</a:t>
            </a:r>
            <a:r>
              <a:rPr lang="en-US" altLang="ko-KR" sz="1367" dirty="0" smtClean="0"/>
              <a:t> </a:t>
            </a:r>
            <a:r>
              <a:rPr lang="en-US" altLang="ko-KR" sz="1367" dirty="0" smtClean="0"/>
              <a:t>Domain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getter/setter </a:t>
            </a:r>
            <a:r>
              <a:rPr lang="ko-KR" altLang="en-US" sz="1367" dirty="0" smtClean="0"/>
              <a:t>는 알아서 작성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domain </a:t>
            </a:r>
            <a:r>
              <a:rPr lang="ko-KR" altLang="en-US" sz="1367" dirty="0" smtClean="0"/>
              <a:t>패키지에 추가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305050"/>
            <a:ext cx="3467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6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Repository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  <a:p>
            <a:r>
              <a:rPr lang="en-US" altLang="ko-KR" sz="1400" dirty="0" smtClean="0"/>
              <a:t>- repository </a:t>
            </a:r>
            <a:r>
              <a:rPr lang="ko-KR" altLang="en-US" sz="1400" dirty="0" smtClean="0"/>
              <a:t>패키지에 추가</a:t>
            </a: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090737"/>
            <a:ext cx="73056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테스트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</a:t>
            </a:r>
            <a:r>
              <a:rPr lang="en-US" altLang="ko-KR" sz="1367" dirty="0" err="1" smtClean="0"/>
              <a:t>src</a:t>
            </a:r>
            <a:r>
              <a:rPr lang="en-US" altLang="ko-KR" sz="1367" dirty="0" smtClean="0"/>
              <a:t>/test/java</a:t>
            </a:r>
          </a:p>
          <a:p>
            <a:pPr>
              <a:defRPr/>
            </a:pPr>
            <a:r>
              <a:rPr lang="en-US" altLang="ko-KR" sz="1367" dirty="0" smtClean="0"/>
              <a:t>- repository </a:t>
            </a:r>
            <a:r>
              <a:rPr lang="ko-KR" altLang="en-US" sz="1367" dirty="0" smtClean="0"/>
              <a:t>패키지에 </a:t>
            </a:r>
            <a:r>
              <a:rPr lang="ko-KR" altLang="en-US" sz="1367" dirty="0" smtClean="0"/>
              <a:t>추가</a:t>
            </a:r>
            <a:endParaRPr lang="ko-KR" altLang="en-US" sz="1367" dirty="0"/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785725" y="2253852"/>
            <a:ext cx="7948024" cy="1952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RunWith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SpringRunner.class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SpringBootTest</a:t>
            </a:r>
            <a:endParaRPr lang="en-US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BoardItemRepositoryTest</a:t>
            </a:r>
            <a:r>
              <a:rPr lang="en-US" altLang="ko-KR" sz="1400" dirty="0"/>
              <a:t>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Autowired</a:t>
            </a:r>
            <a:endParaRPr lang="en-US" altLang="ko-KR" sz="1400" dirty="0"/>
          </a:p>
          <a:p>
            <a:r>
              <a:rPr lang="en-US" altLang="ko-KR" sz="1400" dirty="0"/>
              <a:t>private </a:t>
            </a:r>
            <a:r>
              <a:rPr lang="en-US" altLang="ko-KR" sz="1400" dirty="0" err="1"/>
              <a:t>BoardItemRepository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boardItemRepository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@Test</a:t>
            </a:r>
          </a:p>
          <a:p>
            <a:r>
              <a:rPr lang="en-US" altLang="ko-KR" sz="1400" dirty="0"/>
              <a:t>@Transactional</a:t>
            </a:r>
          </a:p>
          <a:p>
            <a:r>
              <a:rPr lang="en-US" altLang="ko-KR" sz="1400" dirty="0"/>
              <a:t>public void </a:t>
            </a:r>
            <a:r>
              <a:rPr lang="en-US" altLang="ko-KR" sz="1400" dirty="0" err="1"/>
              <a:t>oneToMany_OneWay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미리 아이템 </a:t>
            </a:r>
            <a:r>
              <a:rPr lang="en-US" altLang="ko-KR" sz="1400" dirty="0"/>
              <a:t>100</a:t>
            </a:r>
            <a:r>
              <a:rPr lang="ko-KR" altLang="en-US" sz="1400" dirty="0"/>
              <a:t>개를 적재</a:t>
            </a:r>
          </a:p>
          <a:p>
            <a:r>
              <a:rPr lang="nn-NO" altLang="ko-KR" sz="1400" dirty="0"/>
              <a:t>for(int i = 0 ; i &lt; 100; i++){</a:t>
            </a:r>
          </a:p>
          <a:p>
            <a:r>
              <a:rPr lang="en-US" altLang="ko-KR" sz="1400" dirty="0" err="1"/>
              <a:t>BoardItem</a:t>
            </a:r>
            <a:r>
              <a:rPr lang="en-US" altLang="ko-KR" sz="1400" dirty="0"/>
              <a:t> be = new </a:t>
            </a:r>
            <a:r>
              <a:rPr lang="en-US" altLang="ko-KR" sz="1400" dirty="0" err="1"/>
              <a:t>BoardItem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be.setContent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dummyString</a:t>
            </a:r>
            <a:r>
              <a:rPr lang="en-US" altLang="ko-KR" sz="1400" dirty="0"/>
              <a:t>());</a:t>
            </a:r>
          </a:p>
          <a:p>
            <a:r>
              <a:rPr lang="en-US" altLang="ko-KR" sz="1400" dirty="0"/>
              <a:t>if(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% 3 == 0 ){</a:t>
            </a:r>
          </a:p>
          <a:p>
            <a:r>
              <a:rPr lang="en-US" altLang="ko-KR" sz="1400" dirty="0" err="1"/>
              <a:t>be.setAuthor</a:t>
            </a:r>
            <a:r>
              <a:rPr lang="en-US" altLang="ko-KR" sz="1400" dirty="0"/>
              <a:t>("first");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else if(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% 3 == 1 ) {</a:t>
            </a:r>
          </a:p>
          <a:p>
            <a:r>
              <a:rPr lang="en-US" altLang="ko-KR" sz="1400" dirty="0" err="1"/>
              <a:t>be.setAuthor</a:t>
            </a:r>
            <a:r>
              <a:rPr lang="en-US" altLang="ko-KR" sz="1400" dirty="0"/>
              <a:t>("second");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else {</a:t>
            </a:r>
          </a:p>
          <a:p>
            <a:r>
              <a:rPr lang="en-US" altLang="ko-KR" sz="1400" dirty="0" err="1"/>
              <a:t>be.setAuthor</a:t>
            </a:r>
            <a:r>
              <a:rPr lang="en-US" altLang="ko-KR" sz="1400" dirty="0"/>
              <a:t>("third");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err="1"/>
              <a:t>boardItemRepository.save</a:t>
            </a:r>
            <a:r>
              <a:rPr lang="en-US" altLang="ko-KR" sz="1400" dirty="0"/>
              <a:t>(be);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한 페이지 아이템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  <a:r>
              <a:rPr lang="en-US" altLang="ko-KR" sz="1400" dirty="0"/>
              <a:t>, 0</a:t>
            </a:r>
            <a:r>
              <a:rPr lang="ko-KR" altLang="en-US" sz="1400" dirty="0"/>
              <a:t>번째 페이지 호출</a:t>
            </a:r>
          </a:p>
          <a:p>
            <a:r>
              <a:rPr lang="en-US" altLang="ko-KR" sz="1400" dirty="0"/>
              <a:t>Page&lt;</a:t>
            </a:r>
            <a:r>
              <a:rPr lang="en-US" altLang="ko-KR" sz="1400" dirty="0" err="1"/>
              <a:t>BoardItem</a:t>
            </a:r>
            <a:r>
              <a:rPr lang="en-US" altLang="ko-KR" sz="1400" dirty="0"/>
              <a:t>&gt; page = </a:t>
            </a:r>
            <a:r>
              <a:rPr lang="en-US" altLang="ko-KR" sz="1400" dirty="0" err="1"/>
              <a:t>boardItemRepository.findAll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PageRequest.</a:t>
            </a:r>
            <a:r>
              <a:rPr lang="en-US" altLang="ko-KR" sz="1400" i="1" dirty="0" err="1"/>
              <a:t>of</a:t>
            </a:r>
            <a:r>
              <a:rPr lang="en-US" altLang="ko-KR" sz="1400" i="1" dirty="0"/>
              <a:t>(0, 10));</a:t>
            </a:r>
          </a:p>
          <a:p>
            <a:r>
              <a:rPr lang="en-US" altLang="ko-KR" sz="1400" dirty="0" err="1"/>
              <a:t>printPageData</a:t>
            </a:r>
            <a:r>
              <a:rPr lang="en-US" altLang="ko-KR" sz="1400" dirty="0"/>
              <a:t>("simple", page);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한 페이지 아이템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글번호</a:t>
            </a:r>
            <a:r>
              <a:rPr lang="ko-KR" altLang="en-US" sz="1400" dirty="0"/>
              <a:t> 내림차순으로</a:t>
            </a:r>
            <a:r>
              <a:rPr lang="en-US" altLang="ko-KR" sz="1400" dirty="0"/>
              <a:t>, 0</a:t>
            </a:r>
            <a:r>
              <a:rPr lang="ko-KR" altLang="en-US" sz="1400" dirty="0"/>
              <a:t>번째 페이지 호출</a:t>
            </a:r>
          </a:p>
          <a:p>
            <a:r>
              <a:rPr lang="en-US" altLang="ko-KR" sz="1400" dirty="0"/>
              <a:t>page = </a:t>
            </a:r>
            <a:r>
              <a:rPr lang="en-US" altLang="ko-KR" sz="1400" dirty="0" err="1"/>
              <a:t>boardItemRepository.findAllByOrderByIdDesc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PageRequest.</a:t>
            </a:r>
            <a:r>
              <a:rPr lang="en-US" altLang="ko-KR" sz="1400" i="1" dirty="0" err="1"/>
              <a:t>of</a:t>
            </a:r>
            <a:r>
              <a:rPr lang="en-US" altLang="ko-KR" sz="1400" i="1" dirty="0"/>
              <a:t>(0, 10));</a:t>
            </a:r>
          </a:p>
          <a:p>
            <a:r>
              <a:rPr lang="en-US" altLang="ko-KR" sz="1400" dirty="0" err="1"/>
              <a:t>printPageData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sort_seq_desc</a:t>
            </a:r>
            <a:r>
              <a:rPr lang="en-US" altLang="ko-KR" sz="1400" dirty="0"/>
              <a:t>", page);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한 페이지에 아이템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글번호</a:t>
            </a:r>
            <a:r>
              <a:rPr lang="ko-KR" altLang="en-US" sz="1400" dirty="0"/>
              <a:t> 내림차순으로</a:t>
            </a:r>
            <a:r>
              <a:rPr lang="en-US" altLang="ko-KR" sz="1400" dirty="0"/>
              <a:t>, 2</a:t>
            </a:r>
            <a:r>
              <a:rPr lang="ko-KR" altLang="en-US" sz="1400" dirty="0"/>
              <a:t>번째 페이지 호출</a:t>
            </a:r>
          </a:p>
          <a:p>
            <a:r>
              <a:rPr lang="en-US" altLang="ko-KR" sz="1400" dirty="0"/>
              <a:t>page = </a:t>
            </a:r>
            <a:r>
              <a:rPr lang="en-US" altLang="ko-KR" sz="1400" dirty="0" err="1"/>
              <a:t>boardItemRepository.findAll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PageRequest.</a:t>
            </a:r>
            <a:r>
              <a:rPr lang="en-US" altLang="ko-KR" sz="1400" i="1" dirty="0" err="1"/>
              <a:t>of</a:t>
            </a:r>
            <a:r>
              <a:rPr lang="en-US" altLang="ko-KR" sz="1400" i="1" dirty="0"/>
              <a:t>(2, 10, new Sort(</a:t>
            </a:r>
            <a:r>
              <a:rPr lang="en-US" altLang="ko-KR" sz="1400" i="1" dirty="0" err="1"/>
              <a:t>Direction.DESC</a:t>
            </a:r>
            <a:r>
              <a:rPr lang="en-US" altLang="ko-KR" sz="1400" i="1" dirty="0"/>
              <a:t>, "id")));</a:t>
            </a:r>
          </a:p>
          <a:p>
            <a:r>
              <a:rPr lang="en-US" altLang="ko-KR" sz="1400" dirty="0" err="1"/>
              <a:t>printPageData</a:t>
            </a:r>
            <a:r>
              <a:rPr lang="en-US" altLang="ko-KR" sz="1400" dirty="0"/>
              <a:t>("sort", page);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 err="1"/>
              <a:t>한페이지에</a:t>
            </a:r>
            <a:r>
              <a:rPr lang="ko-KR" altLang="en-US" sz="1400" dirty="0"/>
              <a:t> 아이템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글작성자</a:t>
            </a:r>
            <a:r>
              <a:rPr lang="ko-KR" altLang="en-US" sz="1400" dirty="0"/>
              <a:t> </a:t>
            </a:r>
            <a:r>
              <a:rPr lang="en-US" altLang="ko-KR" sz="1400" dirty="0"/>
              <a:t>"first", 0</a:t>
            </a:r>
            <a:r>
              <a:rPr lang="ko-KR" altLang="en-US" sz="1400" dirty="0"/>
              <a:t>번째 페이지 호출</a:t>
            </a:r>
          </a:p>
          <a:p>
            <a:r>
              <a:rPr lang="en-US" altLang="ko-KR" sz="1400" dirty="0"/>
              <a:t>page = </a:t>
            </a:r>
            <a:r>
              <a:rPr lang="en-US" altLang="ko-KR" sz="1400" dirty="0" err="1"/>
              <a:t>boardItemRepository.findAllByAuthor</a:t>
            </a:r>
            <a:r>
              <a:rPr lang="en-US" altLang="ko-KR" sz="1400" dirty="0"/>
              <a:t>("first", </a:t>
            </a:r>
            <a:r>
              <a:rPr lang="en-US" altLang="ko-KR" sz="1400" dirty="0" err="1"/>
              <a:t>PageRequest.</a:t>
            </a:r>
            <a:r>
              <a:rPr lang="en-US" altLang="ko-KR" sz="1400" i="1" dirty="0" err="1"/>
              <a:t>of</a:t>
            </a:r>
            <a:r>
              <a:rPr lang="en-US" altLang="ko-KR" sz="1400" i="1" dirty="0"/>
              <a:t>(0, 10));</a:t>
            </a:r>
          </a:p>
          <a:p>
            <a:r>
              <a:rPr lang="en-US" altLang="ko-KR" sz="1400" dirty="0" err="1"/>
              <a:t>printPageData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sort_author</a:t>
            </a:r>
            <a:r>
              <a:rPr lang="en-US" altLang="ko-KR" sz="1400" dirty="0"/>
              <a:t>", page);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 err="1"/>
              <a:t>한페이지</a:t>
            </a:r>
            <a:r>
              <a:rPr lang="ko-KR" altLang="en-US" sz="1400" dirty="0"/>
              <a:t> 아이템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/>
              <a:t>작성자 내림차순으로</a:t>
            </a:r>
            <a:r>
              <a:rPr lang="en-US" altLang="ko-KR" sz="1400" dirty="0"/>
              <a:t>, 2</a:t>
            </a:r>
            <a:r>
              <a:rPr lang="ko-KR" altLang="en-US" sz="1400" dirty="0"/>
              <a:t>번째 페이지 호출</a:t>
            </a:r>
          </a:p>
          <a:p>
            <a:r>
              <a:rPr lang="en-US" altLang="ko-KR" sz="1400" dirty="0"/>
              <a:t>page = </a:t>
            </a:r>
            <a:r>
              <a:rPr lang="en-US" altLang="ko-KR" sz="1400" dirty="0" err="1"/>
              <a:t>boardItemRepository.findAll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PageRequest.</a:t>
            </a:r>
            <a:r>
              <a:rPr lang="en-US" altLang="ko-KR" sz="1400" i="1" dirty="0" err="1"/>
              <a:t>of</a:t>
            </a:r>
            <a:r>
              <a:rPr lang="en-US" altLang="ko-KR" sz="1400" i="1" dirty="0"/>
              <a:t>(2, 10, new Sort(</a:t>
            </a:r>
            <a:r>
              <a:rPr lang="en-US" altLang="ko-KR" sz="1400" i="1" dirty="0" err="1"/>
              <a:t>Direction.DESC</a:t>
            </a:r>
            <a:r>
              <a:rPr lang="en-US" altLang="ko-KR" sz="1400" i="1" dirty="0"/>
              <a:t>, "author")));</a:t>
            </a:r>
          </a:p>
          <a:p>
            <a:r>
              <a:rPr lang="en-US" altLang="ko-KR" sz="1400" dirty="0" err="1"/>
              <a:t>printPageData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sort_author_desc</a:t>
            </a:r>
            <a:r>
              <a:rPr lang="en-US" altLang="ko-KR" sz="1400" dirty="0"/>
              <a:t>", page);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 err="1"/>
              <a:t>한페이지</a:t>
            </a:r>
            <a:r>
              <a:rPr lang="ko-KR" altLang="en-US" sz="1400" dirty="0"/>
              <a:t> 아이템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검색어</a:t>
            </a:r>
            <a:r>
              <a:rPr lang="ko-KR" altLang="en-US" sz="1400" dirty="0"/>
              <a:t> 중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글번호</a:t>
            </a:r>
            <a:r>
              <a:rPr lang="ko-KR" altLang="en-US" sz="1400" dirty="0"/>
              <a:t> 내림차순으로</a:t>
            </a:r>
            <a:r>
              <a:rPr lang="en-US" altLang="ko-KR" sz="1400" dirty="0"/>
              <a:t>, 2</a:t>
            </a:r>
            <a:r>
              <a:rPr lang="ko-KR" altLang="en-US" sz="1400" dirty="0"/>
              <a:t>번째 페이지 호출</a:t>
            </a:r>
          </a:p>
          <a:p>
            <a:r>
              <a:rPr lang="en-US" altLang="ko-KR" sz="1400" dirty="0"/>
              <a:t>page = </a:t>
            </a:r>
            <a:r>
              <a:rPr lang="en-US" altLang="ko-KR" sz="1400" dirty="0" err="1"/>
              <a:t>boardItemRepository.findAllSearch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bc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PageRequest.</a:t>
            </a:r>
            <a:r>
              <a:rPr lang="en-US" altLang="ko-KR" sz="1400" i="1" dirty="0" err="1"/>
              <a:t>of</a:t>
            </a:r>
            <a:r>
              <a:rPr lang="en-US" altLang="ko-KR" sz="1400" i="1" dirty="0"/>
              <a:t>(2, 10, new Sort(</a:t>
            </a:r>
            <a:r>
              <a:rPr lang="en-US" altLang="ko-KR" sz="1400" i="1" dirty="0" err="1"/>
              <a:t>Direction.DESC</a:t>
            </a:r>
            <a:r>
              <a:rPr lang="en-US" altLang="ko-KR" sz="1400" i="1" dirty="0"/>
              <a:t>, "id")));</a:t>
            </a:r>
          </a:p>
          <a:p>
            <a:r>
              <a:rPr lang="en-US" altLang="ko-KR" sz="1400" dirty="0" err="1"/>
              <a:t>printPageData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sort_search_desc</a:t>
            </a:r>
            <a:r>
              <a:rPr lang="en-US" altLang="ko-KR" sz="1400" dirty="0"/>
              <a:t>", page);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페이지 데이터 출력</a:t>
            </a:r>
          </a:p>
          <a:p>
            <a:r>
              <a:rPr lang="en-US" altLang="ko-KR" sz="1400" dirty="0"/>
              <a:t>private void </a:t>
            </a:r>
            <a:r>
              <a:rPr lang="en-US" altLang="ko-KR" sz="1400" dirty="0" err="1"/>
              <a:t>printPageData</a:t>
            </a:r>
            <a:r>
              <a:rPr lang="en-US" altLang="ko-KR" sz="1400" dirty="0"/>
              <a:t>(String label, Page&lt;</a:t>
            </a:r>
            <a:r>
              <a:rPr lang="en-US" altLang="ko-KR" sz="1400" dirty="0" err="1"/>
              <a:t>BoardItem</a:t>
            </a:r>
            <a:r>
              <a:rPr lang="en-US" altLang="ko-KR" sz="1400" dirty="0"/>
              <a:t>&gt; page){</a:t>
            </a:r>
          </a:p>
          <a:p>
            <a:r>
              <a:rPr lang="en-US" altLang="ko-KR" sz="1400" dirty="0"/>
              <a:t>if( page == null || </a:t>
            </a:r>
            <a:r>
              <a:rPr lang="en-US" altLang="ko-KR" sz="1400" dirty="0" err="1"/>
              <a:t>page.getSize</a:t>
            </a:r>
            <a:r>
              <a:rPr lang="en-US" altLang="ko-KR" sz="1400" dirty="0"/>
              <a:t>() &lt;= 0 ) return;</a:t>
            </a:r>
          </a:p>
          <a:p>
            <a:endParaRPr lang="ko-KR" altLang="en-US" sz="1400" dirty="0"/>
          </a:p>
          <a:p>
            <a:r>
              <a:rPr lang="nn-NO" altLang="ko-KR" sz="1400" dirty="0"/>
              <a:t>for( int i = 0 ; i &lt; page.getSize(); i++ ){</a:t>
            </a:r>
          </a:p>
          <a:p>
            <a:r>
              <a:rPr lang="en-US" altLang="ko-KR" sz="1400" dirty="0" err="1"/>
              <a:t>BoardItem</a:t>
            </a:r>
            <a:r>
              <a:rPr lang="en-US" altLang="ko-KR" sz="1400" dirty="0"/>
              <a:t> be = </a:t>
            </a:r>
            <a:r>
              <a:rPr lang="en-US" altLang="ko-KR" sz="1400" dirty="0" err="1"/>
              <a:t>page.getContent</a:t>
            </a:r>
            <a:r>
              <a:rPr lang="en-US" altLang="ko-KR" sz="1400" dirty="0"/>
              <a:t>().get(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System.</a:t>
            </a:r>
            <a:r>
              <a:rPr lang="en-US" altLang="ko-KR" sz="1400" i="1" dirty="0" err="1"/>
              <a:t>out.println</a:t>
            </a:r>
            <a:r>
              <a:rPr lang="en-US" altLang="ko-KR" sz="1400" i="1" dirty="0"/>
              <a:t>("["+label+"] "+ </a:t>
            </a:r>
            <a:r>
              <a:rPr lang="en-US" altLang="ko-KR" sz="1400" i="1" dirty="0" err="1"/>
              <a:t>be.getId</a:t>
            </a:r>
            <a:r>
              <a:rPr lang="en-US" altLang="ko-KR" sz="1400" i="1" dirty="0"/>
              <a:t>() + " " + </a:t>
            </a:r>
            <a:r>
              <a:rPr lang="en-US" altLang="ko-KR" sz="1400" i="1" dirty="0" err="1"/>
              <a:t>be.getAuthor</a:t>
            </a:r>
            <a:r>
              <a:rPr lang="en-US" altLang="ko-KR" sz="1400" i="1" dirty="0"/>
              <a:t>() + " " + </a:t>
            </a:r>
            <a:r>
              <a:rPr lang="en-US" altLang="ko-KR" sz="1400" i="1" dirty="0" err="1"/>
              <a:t>be.getContent</a:t>
            </a:r>
            <a:r>
              <a:rPr lang="en-US" altLang="ko-KR" sz="1400" i="1" dirty="0"/>
              <a:t>());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더미 문자열 반환</a:t>
            </a:r>
          </a:p>
          <a:p>
            <a:r>
              <a:rPr lang="en-US" altLang="ko-KR" sz="1400" dirty="0"/>
              <a:t>private String </a:t>
            </a:r>
            <a:r>
              <a:rPr lang="en-US" altLang="ko-KR" sz="1400" dirty="0" err="1"/>
              <a:t>dummyString</a:t>
            </a:r>
            <a:r>
              <a:rPr lang="en-US" altLang="ko-KR" sz="1400" dirty="0"/>
              <a:t>(){</a:t>
            </a:r>
          </a:p>
          <a:p>
            <a:endParaRPr lang="ko-KR" altLang="en-US" sz="1400" dirty="0"/>
          </a:p>
          <a:p>
            <a:r>
              <a:rPr lang="en-US" altLang="ko-KR" sz="1400" dirty="0"/>
              <a:t>String [] dummy = {"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bcd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cde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"};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rand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)(</a:t>
            </a:r>
            <a:r>
              <a:rPr lang="en-US" altLang="ko-KR" sz="1400" dirty="0" err="1"/>
              <a:t>System.</a:t>
            </a:r>
            <a:r>
              <a:rPr lang="en-US" altLang="ko-KR" sz="1400" i="1" dirty="0" err="1"/>
              <a:t>currentTimeMillis</a:t>
            </a:r>
            <a:r>
              <a:rPr lang="en-US" altLang="ko-KR" sz="1400" i="1" dirty="0"/>
              <a:t>() % </a:t>
            </a:r>
            <a:r>
              <a:rPr lang="en-US" altLang="ko-KR" sz="1400" i="1" dirty="0" err="1"/>
              <a:t>dummy.length</a:t>
            </a:r>
            <a:r>
              <a:rPr lang="en-US" altLang="ko-KR" sz="1400" i="1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return dummy[rand];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48707</TotalTime>
  <Words>435</Words>
  <Application>Microsoft Office PowerPoint</Application>
  <PresentationFormat>A4 용지(210x297mm)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6. Pagination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윤 창호</cp:lastModifiedBy>
  <cp:revision>2894</cp:revision>
  <cp:lastPrinted>2015-10-28T04:44:44Z</cp:lastPrinted>
  <dcterms:created xsi:type="dcterms:W3CDTF">2003-10-22T07:02:37Z</dcterms:created>
  <dcterms:modified xsi:type="dcterms:W3CDTF">2019-01-28T16:24:53Z</dcterms:modified>
</cp:coreProperties>
</file>