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1014" r:id="rId6"/>
    <p:sldId id="1008" r:id="rId7"/>
    <p:sldId id="1009" r:id="rId8"/>
    <p:sldId id="1010" r:id="rId9"/>
    <p:sldId id="1015" r:id="rId10"/>
    <p:sldId id="1011" r:id="rId11"/>
    <p:sldId id="1013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5" d="100"/>
          <a:sy n="95" d="100"/>
        </p:scale>
        <p:origin x="108" y="9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Aop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8359758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Aop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언제 사용되는가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성능검사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트랜잭션 처리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로깅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예외 반환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검증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구성요소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모듈의 기능이 삽입되어 동작할 수 있는 실행 가능한 특정 위치</a:t>
            </a:r>
          </a:p>
          <a:p>
            <a:pPr>
              <a:spcBef>
                <a:spcPct val="0"/>
              </a:spcBef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어떤 클래스의 어느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사용할 것인지를 결정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Advice: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각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삽입되어져 동작할 수 있는 코드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Interceptor: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InterceptorChain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AOP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툴에서 사용하는 용어로 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한개의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가지는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Advice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Weaving: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의해서 결정된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지정된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Advice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삽입하는 과정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CrossCutting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Introduction: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정적인 방식의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AOP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기술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Aspect: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Advice + (Introduction)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관심사의 분리</a:t>
            </a:r>
            <a:endParaRPr lang="en-US" altLang="ko-KR" sz="1367" dirty="0" smtClean="0"/>
          </a:p>
        </p:txBody>
      </p:sp>
      <p:pic>
        <p:nvPicPr>
          <p:cNvPr id="1026" name="Picture 2" descr="spring aop ê´ì¬ì¬ì ë¶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44" y="2311214"/>
            <a:ext cx="52768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pom.xml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32" y="3124200"/>
            <a:ext cx="3590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01" y="3204744"/>
            <a:ext cx="5334000" cy="2266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81" y="4048125"/>
            <a:ext cx="2009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규칙 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9" y="3819057"/>
            <a:ext cx="1981200" cy="53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61" y="1225759"/>
            <a:ext cx="6494823" cy="48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규칙 추가</a:t>
            </a:r>
            <a:endParaRPr lang="en-US" altLang="ko-KR" sz="1367" dirty="0" smtClean="0"/>
          </a:p>
          <a:p>
            <a:r>
              <a:rPr lang="en-US" altLang="ko-KR" sz="1367" smtClean="0"/>
              <a:t>- </a:t>
            </a:r>
            <a:r>
              <a:rPr lang="en-US" altLang="ko-KR" sz="1367" smtClean="0"/>
              <a:t>pointcut </a:t>
            </a:r>
            <a:r>
              <a:rPr lang="ko-KR" altLang="en-US" sz="1367" smtClean="0"/>
              <a:t>사용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46" y="-14287"/>
            <a:ext cx="5192254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50" y="3501231"/>
            <a:ext cx="15716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ko-KR" altLang="en-US" sz="1367" dirty="0" smtClean="0"/>
              <a:t>이 적용될 서비스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45" y="3414713"/>
            <a:ext cx="2962275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32" y="-14287"/>
            <a:ext cx="4537468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83" y="1990257"/>
            <a:ext cx="1905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1. Junit </a:t>
            </a:r>
            <a:r>
              <a:rPr lang="en-US" altLang="ko-KR" sz="1367" dirty="0" smtClean="0"/>
              <a:t>Test</a:t>
            </a:r>
            <a:r>
              <a:rPr lang="ko-KR" altLang="en-US" sz="1367" dirty="0" smtClean="0"/>
              <a:t>를 </a:t>
            </a:r>
            <a:r>
              <a:rPr lang="ko-KR" altLang="en-US" sz="1367" smtClean="0"/>
              <a:t>통해 </a:t>
            </a:r>
            <a:r>
              <a:rPr lang="ko-KR" altLang="en-US" sz="1367" smtClean="0"/>
              <a:t>테스트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 smtClean="0"/>
              <a:t>- </a:t>
            </a:r>
            <a:r>
              <a:rPr lang="ko-KR" altLang="en-US" sz="1367" smtClean="0"/>
              <a:t>출력 메시지 확인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2" y="2538175"/>
            <a:ext cx="2295525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14" y="-14287"/>
            <a:ext cx="2972268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4644850"/>
            <a:ext cx="31623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47947</TotalTime>
  <Words>180</Words>
  <Application>Microsoft Office PowerPoint</Application>
  <PresentationFormat>A4 용지(210x297mm)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Aop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2890</cp:revision>
  <cp:lastPrinted>2015-10-28T04:44:44Z</cp:lastPrinted>
  <dcterms:created xsi:type="dcterms:W3CDTF">2003-10-22T07:02:37Z</dcterms:created>
  <dcterms:modified xsi:type="dcterms:W3CDTF">2022-06-30T01:21:24Z</dcterms:modified>
</cp:coreProperties>
</file>