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3"/>
  </p:notesMasterIdLst>
  <p:sldIdLst>
    <p:sldId id="694" r:id="rId4"/>
    <p:sldId id="961" r:id="rId5"/>
    <p:sldId id="1014" r:id="rId6"/>
    <p:sldId id="1015" r:id="rId7"/>
    <p:sldId id="1016" r:id="rId8"/>
    <p:sldId id="1017" r:id="rId9"/>
    <p:sldId id="1009" r:id="rId10"/>
    <p:sldId id="1012" r:id="rId11"/>
    <p:sldId id="1013" r:id="rId1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트랜젝션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8359758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Transactional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여러 업무에 걸쳐진 트랜잭션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857375"/>
            <a:ext cx="4524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여러 요청에 걸쳐서 발생하는 트랜잭션</a:t>
            </a: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06" y="1858341"/>
            <a:ext cx="7172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하나의 요청 안에서 데이터 소스의 트랜잭션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727934"/>
            <a:ext cx="65627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트랜잭션의 경계</a:t>
            </a: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981200"/>
            <a:ext cx="7600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err="1" smtClean="0"/>
              <a:t>트랜젝션</a:t>
            </a:r>
            <a:r>
              <a:rPr lang="ko-KR" altLang="en-US" sz="1367" dirty="0" smtClean="0"/>
              <a:t> 서비스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69" y="394351"/>
            <a:ext cx="3286513" cy="2146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51" y="2757487"/>
            <a:ext cx="5734050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68" y="3428999"/>
            <a:ext cx="21526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23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Controller</a:t>
            </a:r>
            <a:r>
              <a:rPr lang="ko-KR" altLang="en-US" sz="1367" dirty="0" smtClean="0"/>
              <a:t>를 통해 테스트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http://localhost:8080/SpringBoard/sample/noTransactional</a:t>
            </a:r>
          </a:p>
          <a:p>
            <a:pPr>
              <a:defRPr/>
            </a:pPr>
            <a:r>
              <a:rPr lang="en-US" altLang="ko-KR" sz="1367" dirty="0" smtClean="0"/>
              <a:t>- http</a:t>
            </a:r>
            <a:r>
              <a:rPr lang="en-US" altLang="ko-KR" sz="1367" dirty="0"/>
              <a:t>://</a:t>
            </a:r>
            <a:r>
              <a:rPr lang="en-US" altLang="ko-KR" sz="1367" dirty="0" smtClean="0"/>
              <a:t>localhost:8080/SpringBoard/sample/transactional</a:t>
            </a:r>
          </a:p>
          <a:p>
            <a:pPr>
              <a:defRPr/>
            </a:pP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en-US" altLang="ko-KR" sz="1367" dirty="0" err="1" smtClean="0"/>
              <a:t>noTransactional</a:t>
            </a:r>
            <a:r>
              <a:rPr lang="en-US" altLang="ko-KR" sz="1367" dirty="0" smtClean="0"/>
              <a:t> -&gt; </a:t>
            </a:r>
            <a:r>
              <a:rPr lang="ko-KR" altLang="en-US" sz="1367" dirty="0" err="1" smtClean="0"/>
              <a:t>디비에</a:t>
            </a:r>
            <a:r>
              <a:rPr lang="ko-KR" altLang="en-US" sz="1367" dirty="0" smtClean="0"/>
              <a:t> 값이 바뀜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Transactional -&gt; </a:t>
            </a:r>
            <a:r>
              <a:rPr lang="ko-KR" altLang="en-US" sz="1367" dirty="0" err="1" smtClean="0"/>
              <a:t>디비에</a:t>
            </a:r>
            <a:r>
              <a:rPr lang="ko-KR" altLang="en-US" sz="1367" dirty="0" smtClean="0"/>
              <a:t> 값이 </a:t>
            </a:r>
            <a:r>
              <a:rPr lang="ko-KR" altLang="en-US" sz="1367" dirty="0" err="1" smtClean="0"/>
              <a:t>안바뀜</a:t>
            </a:r>
            <a:endParaRPr lang="en-US" altLang="ko-KR" sz="1367" dirty="0"/>
          </a:p>
          <a:p>
            <a:pPr>
              <a:defRPr/>
            </a:pP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13" y="3664887"/>
            <a:ext cx="2009775" cy="6667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9" y="3064812"/>
            <a:ext cx="46101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Junit Test</a:t>
            </a:r>
            <a:r>
              <a:rPr lang="ko-KR" altLang="en-US" sz="1367" dirty="0" smtClean="0"/>
              <a:t>를 통해 테스트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3" y="3551936"/>
            <a:ext cx="2495550" cy="1209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32" y="3018537"/>
            <a:ext cx="4048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47863</TotalTime>
  <Words>105</Words>
  <Application>Microsoft Office PowerPoint</Application>
  <PresentationFormat>A4 용지(210x297mm)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트랜젝션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2890</cp:revision>
  <cp:lastPrinted>2015-10-28T04:44:44Z</cp:lastPrinted>
  <dcterms:created xsi:type="dcterms:W3CDTF">2003-10-22T07:02:37Z</dcterms:created>
  <dcterms:modified xsi:type="dcterms:W3CDTF">2019-01-27T14:21:47Z</dcterms:modified>
</cp:coreProperties>
</file>