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3"/>
  </p:notesMasterIdLst>
  <p:sldIdLst>
    <p:sldId id="694" r:id="rId4"/>
    <p:sldId id="961" r:id="rId5"/>
    <p:sldId id="1016" r:id="rId6"/>
    <p:sldId id="1017" r:id="rId7"/>
    <p:sldId id="1009" r:id="rId8"/>
    <p:sldId id="1014" r:id="rId9"/>
    <p:sldId id="1012" r:id="rId10"/>
    <p:sldId id="1015" r:id="rId11"/>
    <p:sldId id="1013" r:id="rId1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</a:t>
            </a:r>
            <a:r>
              <a:rPr lang="en-US" altLang="ko-KR" sz="2400" dirty="0" smtClean="0"/>
              <a:t>. Cache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8359758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Cache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err="1" smtClean="0"/>
              <a:t>퍼포먼스의</a:t>
            </a:r>
            <a:r>
              <a:rPr lang="ko-KR" altLang="en-US" sz="1367" dirty="0" smtClean="0"/>
              <a:t> </a:t>
            </a:r>
            <a:r>
              <a:rPr lang="ko-KR" altLang="en-US" sz="1367" dirty="0" err="1" smtClean="0"/>
              <a:t>보틀넥</a:t>
            </a: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847850"/>
            <a:ext cx="4305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캐시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128837"/>
            <a:ext cx="6019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pom.xml</a:t>
            </a:r>
            <a:r>
              <a:rPr lang="ko-KR" altLang="en-US" sz="1367" dirty="0" smtClean="0"/>
              <a:t>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128962"/>
            <a:ext cx="3686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Cache </a:t>
            </a:r>
            <a:r>
              <a:rPr lang="en-US" altLang="ko-KR" sz="1367" dirty="0" err="1" smtClean="0"/>
              <a:t>Config</a:t>
            </a:r>
            <a:r>
              <a:rPr lang="ko-KR" altLang="en-US" sz="1367" dirty="0" smtClean="0"/>
              <a:t> 추가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78" y="2486023"/>
            <a:ext cx="4838700" cy="2371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39" y="3500435"/>
            <a:ext cx="2124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Cache </a:t>
            </a:r>
            <a:r>
              <a:rPr lang="ko-KR" altLang="en-US" sz="1367" dirty="0" smtClean="0"/>
              <a:t>서비스 추가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</a:t>
            </a:r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4141632"/>
            <a:ext cx="3714750" cy="1981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09" y="918226"/>
            <a:ext cx="5560291" cy="56704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014001"/>
            <a:ext cx="24955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206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Controller</a:t>
            </a:r>
            <a:r>
              <a:rPr lang="ko-KR" altLang="en-US" sz="1367" dirty="0" smtClean="0"/>
              <a:t>를 통해 테스트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http://localhost:8080/SpringBoard/sample/noCache?id=1</a:t>
            </a:r>
          </a:p>
          <a:p>
            <a:pPr>
              <a:defRPr/>
            </a:pPr>
            <a:r>
              <a:rPr lang="en-US" altLang="ko-KR" sz="1367" dirty="0" smtClean="0"/>
              <a:t>- http</a:t>
            </a:r>
            <a:r>
              <a:rPr lang="en-US" altLang="ko-KR" sz="1367" dirty="0"/>
              <a:t>://</a:t>
            </a:r>
            <a:r>
              <a:rPr lang="en-US" altLang="ko-KR" sz="1367" dirty="0" smtClean="0"/>
              <a:t>localhost:8080/SpringBoard/sample/cache?id=1</a:t>
            </a:r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en-US" altLang="ko-KR" sz="1367" dirty="0" err="1" smtClean="0"/>
              <a:t>noCache</a:t>
            </a:r>
            <a:r>
              <a:rPr lang="en-US" altLang="ko-KR" sz="1367" dirty="0" smtClean="0"/>
              <a:t> -&gt; </a:t>
            </a:r>
            <a:r>
              <a:rPr lang="ko-KR" altLang="en-US" sz="1367" dirty="0" smtClean="0"/>
              <a:t>매번 </a:t>
            </a:r>
            <a:r>
              <a:rPr lang="en-US" altLang="ko-KR" sz="1367" dirty="0" smtClean="0"/>
              <a:t>3</a:t>
            </a:r>
            <a:r>
              <a:rPr lang="ko-KR" altLang="en-US" sz="1367" dirty="0" smtClean="0"/>
              <a:t>초씩 걸림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cache -&gt; </a:t>
            </a:r>
            <a:r>
              <a:rPr lang="ko-KR" altLang="en-US" sz="1367" dirty="0" smtClean="0"/>
              <a:t>처음에만 </a:t>
            </a:r>
            <a:r>
              <a:rPr lang="en-US" altLang="ko-KR" sz="1367" dirty="0" smtClean="0"/>
              <a:t>3</a:t>
            </a:r>
            <a:r>
              <a:rPr lang="ko-KR" altLang="en-US" sz="1367" dirty="0" smtClean="0"/>
              <a:t>초 걸림</a:t>
            </a:r>
            <a:endParaRPr lang="en-US" altLang="ko-KR" sz="1367" dirty="0"/>
          </a:p>
          <a:p>
            <a:pPr>
              <a:defRPr/>
            </a:pP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81" y="2268186"/>
            <a:ext cx="6151232" cy="4073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3529569"/>
            <a:ext cx="2333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Junit Test</a:t>
            </a:r>
            <a:r>
              <a:rPr lang="ko-KR" altLang="en-US" sz="1367" dirty="0" smtClean="0"/>
              <a:t>를 통해 테스트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05" y="-14287"/>
            <a:ext cx="514689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72" y="2099375"/>
            <a:ext cx="2447925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12" y="3885643"/>
            <a:ext cx="18192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47862</TotalTime>
  <Words>99</Words>
  <Application>Microsoft Office PowerPoint</Application>
  <PresentationFormat>A4 용지(210x297mm)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Cache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2892</cp:revision>
  <cp:lastPrinted>2015-10-28T04:44:44Z</cp:lastPrinted>
  <dcterms:created xsi:type="dcterms:W3CDTF">2003-10-22T07:02:37Z</dcterms:created>
  <dcterms:modified xsi:type="dcterms:W3CDTF">2019-01-27T14:24:15Z</dcterms:modified>
</cp:coreProperties>
</file>