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Spring </a:t>
            </a:r>
            <a:r>
              <a:rPr lang="en-US" altLang="ko-K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6</a:t>
            </a: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강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9367410" cy="1388165"/>
          </a:xfrm>
        </p:spPr>
        <p:txBody>
          <a:bodyPr>
            <a:noAutofit/>
          </a:bodyPr>
          <a:lstStyle/>
          <a:p>
            <a:pPr algn="r"/>
            <a:endParaRPr lang="en-US" altLang="ko-KR" sz="2800" dirty="0" smtClean="0">
              <a:latin typeface="+mj-ea"/>
              <a:ea typeface="+mj-ea"/>
            </a:endParaRPr>
          </a:p>
          <a:p>
            <a:pPr algn="r"/>
            <a:r>
              <a:rPr lang="ko-KR" altLang="en-US" sz="2800" dirty="0" smtClean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25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80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4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20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52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828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24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651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5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55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2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50172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1990</TotalTime>
  <Words>7</Words>
  <Application>Microsoft Office PowerPoint</Application>
  <PresentationFormat>와이드스크린</PresentationFormat>
  <Paragraphs>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Corbel</vt:lpstr>
      <vt:lpstr>기본</vt:lpstr>
      <vt:lpstr>Spring 6강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88</cp:revision>
  <dcterms:created xsi:type="dcterms:W3CDTF">2023-03-17T06:49:37Z</dcterms:created>
  <dcterms:modified xsi:type="dcterms:W3CDTF">2023-07-20T00:19:55Z</dcterms:modified>
</cp:coreProperties>
</file>