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77" r:id="rId3"/>
    <p:sldId id="268" r:id="rId4"/>
    <p:sldId id="269" r:id="rId5"/>
    <p:sldId id="270" r:id="rId6"/>
    <p:sldId id="271" r:id="rId7"/>
    <p:sldId id="273" r:id="rId8"/>
    <p:sldId id="272" r:id="rId9"/>
    <p:sldId id="278" r:id="rId10"/>
    <p:sldId id="279" r:id="rId11"/>
    <p:sldId id="274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Spring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9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강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9367410" cy="1388165"/>
          </a:xfrm>
        </p:spPr>
        <p:txBody>
          <a:bodyPr>
            <a:noAutofit/>
          </a:bodyPr>
          <a:lstStyle/>
          <a:p>
            <a:pPr algn="r"/>
            <a:endParaRPr lang="en-US" altLang="ko-KR" sz="2800" dirty="0" smtClean="0">
              <a:latin typeface="+mj-ea"/>
              <a:ea typeface="+mj-ea"/>
            </a:endParaRPr>
          </a:p>
          <a:p>
            <a:pPr algn="r"/>
            <a:r>
              <a:rPr lang="ko-KR" altLang="en-US" sz="2800" dirty="0" smtClean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856" y="361899"/>
            <a:ext cx="4738844" cy="15325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88" y="361899"/>
            <a:ext cx="6489718" cy="53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12" y="3439266"/>
            <a:ext cx="4841804" cy="15137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376144"/>
            <a:ext cx="5451795" cy="61262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12" y="376144"/>
            <a:ext cx="4848081" cy="152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0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67" y="369933"/>
            <a:ext cx="4962622" cy="389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7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06" y="3680578"/>
            <a:ext cx="3749437" cy="26781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42" y="3680578"/>
            <a:ext cx="6025882" cy="26781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71" y="459514"/>
            <a:ext cx="6063764" cy="30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5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09" y="529484"/>
            <a:ext cx="11296126" cy="520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96" y="394447"/>
            <a:ext cx="7429398" cy="616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1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55" y="286106"/>
            <a:ext cx="5934903" cy="29150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356" y="304035"/>
            <a:ext cx="4749374" cy="62043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55" y="4253852"/>
            <a:ext cx="6394978" cy="20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9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97" y="376626"/>
            <a:ext cx="4609898" cy="61604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000" y="376626"/>
            <a:ext cx="5054824" cy="616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5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29" y="1032556"/>
            <a:ext cx="5706202" cy="49493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931" y="1032556"/>
            <a:ext cx="5800013" cy="49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3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21" y="480130"/>
            <a:ext cx="6611190" cy="9900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27576" y="806824"/>
            <a:ext cx="236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cache </a:t>
            </a:r>
            <a:r>
              <a:rPr lang="ko-KR" altLang="en-US" dirty="0" smtClean="0"/>
              <a:t>의존성 추가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21" y="1766825"/>
            <a:ext cx="3070674" cy="11377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21" y="3201178"/>
            <a:ext cx="6611190" cy="301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2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6" y="3762419"/>
            <a:ext cx="4370914" cy="19824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416" y="371363"/>
            <a:ext cx="5708734" cy="60963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36" y="380932"/>
            <a:ext cx="4370914" cy="239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1570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2361</TotalTime>
  <Words>10</Words>
  <Application>Microsoft Office PowerPoint</Application>
  <PresentationFormat>와이드스크린</PresentationFormat>
  <Paragraphs>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Corbel</vt:lpstr>
      <vt:lpstr>기본</vt:lpstr>
      <vt:lpstr>Spring 9강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108</cp:revision>
  <dcterms:created xsi:type="dcterms:W3CDTF">2023-03-17T06:49:37Z</dcterms:created>
  <dcterms:modified xsi:type="dcterms:W3CDTF">2023-07-20T06:39:39Z</dcterms:modified>
</cp:coreProperties>
</file>