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3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2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604" y="325465"/>
            <a:ext cx="3848637" cy="56967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325465"/>
            <a:ext cx="3964791" cy="61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6" y="322895"/>
            <a:ext cx="7482524" cy="35995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6" y="4035795"/>
            <a:ext cx="7482524" cy="251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53" y="543063"/>
            <a:ext cx="3877216" cy="291505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6" y="363228"/>
            <a:ext cx="5974788" cy="61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94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8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78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75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7723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1570</TotalTime>
  <Words>7</Words>
  <Application>Microsoft Office PowerPoint</Application>
  <PresentationFormat>와이드스크린</PresentationFormat>
  <Paragraphs>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Corbel</vt:lpstr>
      <vt:lpstr>기본</vt:lpstr>
      <vt:lpstr>Spring 5강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76</cp:revision>
  <dcterms:created xsi:type="dcterms:W3CDTF">2023-03-17T06:49:37Z</dcterms:created>
  <dcterms:modified xsi:type="dcterms:W3CDTF">2023-07-17T10:25:28Z</dcterms:modified>
</cp:coreProperties>
</file>