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mysql/mysql-connector-jav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1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74" y="3321442"/>
            <a:ext cx="5406421" cy="31916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70" y="378314"/>
            <a:ext cx="5486960" cy="61347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22309" y="378314"/>
            <a:ext cx="586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변경된 사항이 있을 때 마다 </a:t>
            </a:r>
            <a:r>
              <a:rPr lang="en-US" altLang="ko-KR" dirty="0" smtClean="0">
                <a:latin typeface="+mn-ea"/>
              </a:rPr>
              <a:t>update(Alt+F5)</a:t>
            </a:r>
            <a:r>
              <a:rPr lang="ko-KR" altLang="en-US" dirty="0" smtClean="0">
                <a:latin typeface="+mn-ea"/>
              </a:rPr>
              <a:t>를 해주고 </a:t>
            </a:r>
            <a:r>
              <a:rPr lang="en-US" altLang="ko-KR" dirty="0" smtClean="0">
                <a:latin typeface="+mn-ea"/>
              </a:rPr>
              <a:t>Run As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ko-KR" altLang="en-US" dirty="0" err="1" smtClean="0">
                <a:latin typeface="+mn-ea"/>
              </a:rPr>
              <a:t>재시작해서</a:t>
            </a:r>
            <a:r>
              <a:rPr lang="ko-KR" altLang="en-US" dirty="0" smtClean="0">
                <a:latin typeface="+mn-ea"/>
              </a:rPr>
              <a:t> 확인한다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2309" y="1857251"/>
            <a:ext cx="58648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Run As </a:t>
            </a:r>
            <a:r>
              <a:rPr lang="ko-KR" altLang="en-US" dirty="0" smtClean="0">
                <a:latin typeface="+mn-ea"/>
              </a:rPr>
              <a:t>실행 시 보여지는 </a:t>
            </a:r>
            <a:r>
              <a:rPr lang="en-US" altLang="ko-KR" dirty="0" smtClean="0">
                <a:latin typeface="+mn-ea"/>
              </a:rPr>
              <a:t>Console </a:t>
            </a:r>
            <a:r>
              <a:rPr lang="ko-KR" altLang="en-US" dirty="0" smtClean="0">
                <a:latin typeface="+mn-ea"/>
              </a:rPr>
              <a:t>화면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8665997" y="2463566"/>
            <a:ext cx="577516" cy="706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2846" y="4165219"/>
            <a:ext cx="785122" cy="20004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23660" y="5868123"/>
            <a:ext cx="2654269" cy="21462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637968" y="4265242"/>
            <a:ext cx="1441313" cy="15153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9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388775"/>
          </a:xfrm>
        </p:spPr>
        <p:txBody>
          <a:bodyPr/>
          <a:lstStyle/>
          <a:p>
            <a:r>
              <a:rPr lang="en-US" altLang="ko-KR" sz="6000" dirty="0"/>
              <a:t>&lt; </a:t>
            </a:r>
            <a:r>
              <a:rPr lang="en-US" altLang="ko-KR" sz="6000" dirty="0" smtClean="0"/>
              <a:t>spring </a:t>
            </a:r>
            <a:r>
              <a:rPr lang="ko-KR" altLang="en-US" sz="6000" dirty="0" smtClean="0"/>
              <a:t>시작 </a:t>
            </a:r>
            <a:r>
              <a:rPr lang="en-US" altLang="ko-KR" sz="6000" dirty="0"/>
              <a:t>&gt;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4404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9" y="1224927"/>
            <a:ext cx="3963824" cy="52658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842" y="1221769"/>
            <a:ext cx="3980676" cy="526896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50319" y="1944124"/>
            <a:ext cx="3963824" cy="24886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68842" y="2711456"/>
            <a:ext cx="3183651" cy="71555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77455" y="6196540"/>
            <a:ext cx="672479" cy="21462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47817" y="6225901"/>
            <a:ext cx="778131" cy="19723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699221" y="3188473"/>
            <a:ext cx="675861" cy="40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0319" y="415934"/>
            <a:ext cx="871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solidFill>
                  <a:schemeClr val="accent1"/>
                </a:solidFill>
                <a:latin typeface="+mn-ea"/>
              </a:rPr>
              <a:t>Spring </a:t>
            </a:r>
            <a:r>
              <a:rPr lang="ko-KR" altLang="en-US" sz="3600" dirty="0" smtClean="0">
                <a:solidFill>
                  <a:schemeClr val="accent1"/>
                </a:solidFill>
                <a:latin typeface="+mn-ea"/>
              </a:rPr>
              <a:t>프로젝트 생성</a:t>
            </a:r>
            <a:endParaRPr lang="ko-KR" altLang="en-US" sz="36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43278" y="2711456"/>
            <a:ext cx="2165685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DevTools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JPA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Web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1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6" y="404471"/>
            <a:ext cx="7438386" cy="34939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86" y="4301440"/>
            <a:ext cx="4013849" cy="136142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904008" y="2016758"/>
            <a:ext cx="6186603" cy="42164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19050" y="5128570"/>
            <a:ext cx="1986675" cy="53429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06983" y="404470"/>
            <a:ext cx="366792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EnableAutoConfiguration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06983" y="4301440"/>
            <a:ext cx="3523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Src</a:t>
            </a:r>
            <a:r>
              <a:rPr lang="en-US" altLang="ko-KR" dirty="0" smtClean="0"/>
              <a:t>/main/resources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-&gt; static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-&gt; index.html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-&gt; Hello World! </a:t>
            </a:r>
            <a:r>
              <a:rPr lang="ko-KR" altLang="en-US" dirty="0" smtClean="0"/>
              <a:t>작성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35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2" y="480856"/>
            <a:ext cx="8640624" cy="28559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62" y="3949385"/>
            <a:ext cx="8640624" cy="223146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867113" y="3015916"/>
            <a:ext cx="1795876" cy="32084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0143" y="793536"/>
            <a:ext cx="1946585" cy="3591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662989" y="1267326"/>
            <a:ext cx="657154" cy="174680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47687" y="480856"/>
            <a:ext cx="27753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Application.properties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en-US" altLang="ko-KR" dirty="0" err="1" smtClean="0">
                <a:latin typeface="+mn-ea"/>
              </a:rPr>
              <a:t>server.port</a:t>
            </a:r>
            <a:r>
              <a:rPr lang="en-US" altLang="ko-KR" dirty="0" smtClean="0">
                <a:latin typeface="+mn-ea"/>
              </a:rPr>
              <a:t> = 8081 </a:t>
            </a:r>
            <a:r>
              <a:rPr lang="ko-KR" altLang="en-US" dirty="0" smtClean="0">
                <a:latin typeface="+mn-ea"/>
              </a:rPr>
              <a:t>작성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84045" y="3949385"/>
            <a:ext cx="27753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Localhost:8081</a:t>
            </a:r>
            <a:r>
              <a:rPr lang="ko-KR" altLang="en-US" dirty="0" smtClean="0">
                <a:latin typeface="+mn-ea"/>
              </a:rPr>
              <a:t>에 접속하여 연결 확인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635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9" y="470613"/>
            <a:ext cx="9052495" cy="46374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809" y="5403897"/>
            <a:ext cx="11171166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기본적으로 </a:t>
            </a:r>
            <a:r>
              <a:rPr lang="en-US" altLang="ko-KR" dirty="0" smtClean="0"/>
              <a:t>Spring </a:t>
            </a:r>
            <a:r>
              <a:rPr lang="ko-KR" altLang="en-US" dirty="0" smtClean="0"/>
              <a:t>프로젝트가 저장되는 경로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만약에 버전 충돌이 나면 이 위치에서 확인해 보아야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88809" y="470612"/>
            <a:ext cx="6854728" cy="49191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7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5" y="409152"/>
            <a:ext cx="4896217" cy="6099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8599" y="542854"/>
            <a:ext cx="5829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이클립스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Spring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재시작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프로젝트 </a:t>
            </a:r>
            <a:r>
              <a:rPr lang="ko-KR" altLang="en-US" dirty="0" err="1" smtClean="0">
                <a:latin typeface="+mn-ea"/>
              </a:rPr>
              <a:t>우클릭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-&gt; Maven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-&gt; update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-&gt; Run As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-&gt; Spring boot App </a:t>
            </a:r>
            <a:r>
              <a:rPr lang="ko-KR" altLang="en-US" dirty="0" err="1" smtClean="0">
                <a:latin typeface="+mn-ea"/>
              </a:rPr>
              <a:t>재시작</a:t>
            </a:r>
            <a:endParaRPr lang="ko-KR" altLang="en-US" dirty="0"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99337" y="4705908"/>
            <a:ext cx="785122" cy="20004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7758" y="5526217"/>
            <a:ext cx="2206924" cy="21462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884459" y="4805931"/>
            <a:ext cx="1264179" cy="82759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5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" y="356673"/>
            <a:ext cx="5891995" cy="60601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21726" y="443002"/>
            <a:ext cx="5397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hlinkClick r:id="rId3"/>
              </a:rPr>
              <a:t>https://</a:t>
            </a:r>
            <a:r>
              <a:rPr lang="en-US" altLang="ko-KR" dirty="0" smtClean="0">
                <a:latin typeface="+mn-ea"/>
                <a:hlinkClick r:id="rId3"/>
              </a:rPr>
              <a:t>mvnrepository.com/artifact/mysql/mysql-connector-java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원하는 버전의 </a:t>
            </a:r>
            <a:r>
              <a:rPr lang="en-US" altLang="ko-KR" dirty="0" smtClean="0">
                <a:latin typeface="+mn-ea"/>
              </a:rPr>
              <a:t>MySQL &lt;dependency&gt; </a:t>
            </a:r>
            <a:r>
              <a:rPr lang="ko-KR" altLang="en-US" dirty="0" smtClean="0">
                <a:latin typeface="+mn-ea"/>
              </a:rPr>
              <a:t>복사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Pom.xml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 err="1" smtClean="0">
                <a:latin typeface="+mn-ea"/>
              </a:rPr>
              <a:t>붙여넣기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249" y="5091894"/>
            <a:ext cx="4478871" cy="12295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140958" y="6208705"/>
            <a:ext cx="4164426" cy="22541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 flipV="1">
            <a:off x="6305384" y="5706653"/>
            <a:ext cx="1001865" cy="6147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7353679" y="5550010"/>
            <a:ext cx="2529792" cy="6586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7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15" y="472449"/>
            <a:ext cx="4804271" cy="58467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2531" y="472449"/>
            <a:ext cx="6343436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</a:t>
            </a:r>
            <a:r>
              <a:rPr lang="ko-KR" altLang="en-US" dirty="0" smtClean="0"/>
              <a:t>타데이터에 대한 설정과 의존성과 관련된 리스트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Mysql</a:t>
            </a:r>
            <a:r>
              <a:rPr lang="ko-KR" altLang="en-US" dirty="0" smtClean="0"/>
              <a:t>을 연결하고 싶다면 이 부분에서 </a:t>
            </a:r>
            <a:r>
              <a:rPr lang="en-US" altLang="ko-KR" dirty="0" smtClean="0"/>
              <a:t>&lt;dependency&gt;</a:t>
            </a:r>
            <a:r>
              <a:rPr lang="ko-KR" altLang="en-US" dirty="0" smtClean="0"/>
              <a:t>추가로 입력 저장 해주면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14" y="2829973"/>
            <a:ext cx="5905071" cy="125306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551714" y="2829973"/>
            <a:ext cx="5905071" cy="125306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274" y="4985934"/>
            <a:ext cx="5899511" cy="133322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551714" y="4985934"/>
            <a:ext cx="5905071" cy="133322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8247704" y="4268117"/>
            <a:ext cx="437322" cy="532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99659" y="4412974"/>
            <a:ext cx="269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연결이 잘 </a:t>
            </a:r>
            <a:r>
              <a:rPr lang="ko-KR" altLang="en-US" dirty="0" err="1" smtClean="0"/>
              <a:t>안되서</a:t>
            </a:r>
            <a:r>
              <a:rPr lang="ko-KR" altLang="en-US" dirty="0" smtClean="0"/>
              <a:t> 바꿈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04229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495</TotalTime>
  <Words>142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Corbel</vt:lpstr>
      <vt:lpstr>기본</vt:lpstr>
      <vt:lpstr>Spring 1강</vt:lpstr>
      <vt:lpstr>&lt; spring 시작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36</cp:revision>
  <dcterms:created xsi:type="dcterms:W3CDTF">2023-03-17T06:49:37Z</dcterms:created>
  <dcterms:modified xsi:type="dcterms:W3CDTF">2023-07-12T04:45:52Z</dcterms:modified>
</cp:coreProperties>
</file>