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3-4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14" y="418922"/>
            <a:ext cx="11309908" cy="47583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814" y="5331417"/>
            <a:ext cx="11309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Mapper </a:t>
            </a:r>
            <a:r>
              <a:rPr lang="ko-KR" altLang="en-US" dirty="0" smtClean="0"/>
              <a:t>패키지 </a:t>
            </a:r>
            <a:r>
              <a:rPr lang="en-US" altLang="ko-KR" dirty="0" err="1" smtClean="0"/>
              <a:t>Samplemapper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findAllByCondition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SampleCondition</a:t>
            </a:r>
            <a:r>
              <a:rPr lang="en-US" altLang="ko-KR" dirty="0" smtClean="0"/>
              <a:t> condition, </a:t>
            </a:r>
            <a:r>
              <a:rPr lang="en-US" altLang="ko-KR" dirty="0" err="1" smtClean="0"/>
              <a:t>RowBounds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RowBounds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69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6" y="306486"/>
            <a:ext cx="5099923" cy="62534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3408" y="306486"/>
            <a:ext cx="6478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검색용 </a:t>
            </a:r>
            <a:r>
              <a:rPr lang="en-US" altLang="ko-KR" dirty="0" err="1" smtClean="0"/>
              <a:t>SampleCondition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id, name, title, type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getter / setter 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74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9" y="323388"/>
            <a:ext cx="8574078" cy="48532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814" y="5331417"/>
            <a:ext cx="11309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src</a:t>
            </a:r>
            <a:r>
              <a:rPr lang="en-US" altLang="ko-KR" dirty="0" smtClean="0"/>
              <a:t>/main/resources -&gt; mapper -&gt; sample.xml </a:t>
            </a:r>
            <a:r>
              <a:rPr lang="ko-KR" altLang="en-US" dirty="0" smtClean="0"/>
              <a:t>에  </a:t>
            </a:r>
            <a:r>
              <a:rPr lang="en-US" altLang="ko-KR" dirty="0" err="1" smtClean="0"/>
              <a:t>findAllByCondition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쿼리 작성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select </a:t>
            </a:r>
            <a:r>
              <a:rPr lang="ko-KR" altLang="en-US" dirty="0" smtClean="0"/>
              <a:t>* </a:t>
            </a:r>
            <a:r>
              <a:rPr lang="en-US" altLang="ko-KR" dirty="0" smtClean="0"/>
              <a:t>from user u where 1 = 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013" y="323388"/>
            <a:ext cx="2789695" cy="10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8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48" y="361036"/>
            <a:ext cx="6691808" cy="61798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21055" y="361036"/>
            <a:ext cx="49281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JUnit Test </a:t>
            </a:r>
            <a:r>
              <a:rPr lang="ko-KR" altLang="en-US" dirty="0" smtClean="0">
                <a:latin typeface="+mn-ea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't1'</a:t>
            </a:r>
            <a:r>
              <a:rPr lang="ko-KR" altLang="en-US" dirty="0" smtClean="0">
                <a:latin typeface="+mn-ea"/>
              </a:rPr>
              <a:t>에 대한 검색 </a:t>
            </a:r>
            <a:r>
              <a:rPr lang="en-US" altLang="ko-KR" dirty="0" smtClean="0">
                <a:latin typeface="+mn-ea"/>
              </a:rPr>
              <a:t>setter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페이지부터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개씩 리스트 저장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리스트에 저장된 값 </a:t>
            </a:r>
            <a:r>
              <a:rPr lang="en-US" altLang="ko-KR" dirty="0" smtClean="0">
                <a:latin typeface="+mn-ea"/>
              </a:rPr>
              <a:t>for-each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en-US" altLang="ko-KR" dirty="0" smtClean="0">
                <a:latin typeface="+mn-ea"/>
              </a:rPr>
              <a:t>getter </a:t>
            </a:r>
            <a:r>
              <a:rPr lang="ko-KR" altLang="en-US" dirty="0" smtClean="0">
                <a:latin typeface="+mn-ea"/>
              </a:rPr>
              <a:t>하나씩 출력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394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9" y="4580395"/>
            <a:ext cx="6382641" cy="19311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09" y="313777"/>
            <a:ext cx="6382641" cy="41534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737" y="3175123"/>
            <a:ext cx="4991968" cy="9338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737" y="313777"/>
            <a:ext cx="4991968" cy="2389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2568" y="4580395"/>
            <a:ext cx="4928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DB</a:t>
            </a:r>
            <a:r>
              <a:rPr lang="ko-KR" altLang="en-US" dirty="0" smtClean="0">
                <a:latin typeface="+mn-ea"/>
              </a:rPr>
              <a:t>저장된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't1‘ name column </a:t>
            </a:r>
            <a:r>
              <a:rPr lang="ko-KR" altLang="en-US" dirty="0" smtClean="0">
                <a:latin typeface="+mn-ea"/>
              </a:rPr>
              <a:t>조회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localhost:8081/</a:t>
            </a:r>
            <a:r>
              <a:rPr lang="en-US" altLang="ko-KR" dirty="0" err="1" smtClean="0">
                <a:latin typeface="+mn-ea"/>
              </a:rPr>
              <a:t>findAllByCondition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웹에서 결과 값 확인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19827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1037</TotalTime>
  <Words>89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Corbel</vt:lpstr>
      <vt:lpstr>기본</vt:lpstr>
      <vt:lpstr>Spring 3-4강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71</cp:revision>
  <dcterms:created xsi:type="dcterms:W3CDTF">2023-03-17T06:49:37Z</dcterms:created>
  <dcterms:modified xsi:type="dcterms:W3CDTF">2023-07-17T08:25:41Z</dcterms:modified>
</cp:coreProperties>
</file>