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노을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2894" y="60479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14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216" y="485677"/>
            <a:ext cx="2705478" cy="5420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" y="310774"/>
            <a:ext cx="8390161" cy="40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5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32894" y="60479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14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541" y="470519"/>
            <a:ext cx="3251810" cy="5123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5" y="470519"/>
            <a:ext cx="8215026" cy="38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86683" y="60223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15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2" y="5180152"/>
            <a:ext cx="9395396" cy="1125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2" y="418849"/>
            <a:ext cx="7423160" cy="4675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68040" y="424497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호감도 투표</a:t>
            </a:r>
            <a:r>
              <a:rPr lang="en-US" altLang="ko-KR" sz="24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8040" y="4444656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호감도 투표</a:t>
            </a:r>
            <a:r>
              <a:rPr lang="en-US" altLang="ko-KR" sz="24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99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6683" y="60223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17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9" y="317322"/>
            <a:ext cx="5373902" cy="6182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70" y="334016"/>
            <a:ext cx="2458591" cy="42726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321" y="334016"/>
            <a:ext cx="2591162" cy="423921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67100" y="6268844"/>
            <a:ext cx="2868631" cy="24559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3" y="424280"/>
            <a:ext cx="10109926" cy="4101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683" y="60223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18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4" y="4526021"/>
            <a:ext cx="10109926" cy="10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7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6683" y="60223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19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9" y="525245"/>
            <a:ext cx="5495330" cy="6738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92" y="1444509"/>
            <a:ext cx="5333967" cy="40781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65" y="776799"/>
            <a:ext cx="5988424" cy="4222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133" y="1444509"/>
            <a:ext cx="1705644" cy="40781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7843" y="1444509"/>
            <a:ext cx="1789786" cy="40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6683" y="60223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19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77" y="448495"/>
            <a:ext cx="9598506" cy="5121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3" y="1224151"/>
            <a:ext cx="6676011" cy="51674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425" y="2908286"/>
            <a:ext cx="4821049" cy="288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3139" y="3550023"/>
            <a:ext cx="415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View </a:t>
            </a:r>
            <a:r>
              <a:rPr lang="ko-KR" altLang="en-US" dirty="0" smtClean="0">
                <a:latin typeface="+mj-ea"/>
                <a:ea typeface="+mj-ea"/>
              </a:rPr>
              <a:t>테이블에는 값 입력 불가능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조회만 가능하다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그래서 에러</a:t>
            </a:r>
            <a:r>
              <a:rPr lang="en-US" altLang="ko-KR" dirty="0" smtClean="0">
                <a:latin typeface="+mj-ea"/>
                <a:ea typeface="+mj-ea"/>
              </a:rPr>
              <a:t>!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90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7" y="456415"/>
            <a:ext cx="7409198" cy="3710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887" y="60043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20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085" y="322731"/>
            <a:ext cx="4087385" cy="622150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49382" y="3876453"/>
            <a:ext cx="6090407" cy="29004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8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1271" y="424497"/>
            <a:ext cx="315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chemeClr val="accent1"/>
                </a:solidFill>
                <a:latin typeface="+mj-ea"/>
                <a:ea typeface="+mj-ea"/>
              </a:rPr>
              <a:t>시험 테이블 실습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9" y="272416"/>
            <a:ext cx="8273929" cy="6244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730" y="5726315"/>
            <a:ext cx="6957064" cy="790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1952" y="1136081"/>
            <a:ext cx="299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정답 테이블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1328" y="6283153"/>
            <a:ext cx="2644947" cy="23408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150504" y="5846802"/>
            <a:ext cx="580074" cy="55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1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044" y="424498"/>
            <a:ext cx="315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시험 테이블 실습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725" y="1136082"/>
            <a:ext cx="299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답안 테이블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8" y="3449680"/>
            <a:ext cx="7580883" cy="30905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076" y="424498"/>
            <a:ext cx="3641689" cy="60503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49" y="1964562"/>
            <a:ext cx="6861132" cy="120323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188864" y="6306175"/>
            <a:ext cx="2644947" cy="23408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06044" y="2277035"/>
            <a:ext cx="580074" cy="55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1" y="418850"/>
            <a:ext cx="7542780" cy="4966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30117" y="418849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6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26" y="5385725"/>
            <a:ext cx="6014056" cy="93392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385100" y="5705761"/>
            <a:ext cx="1267784" cy="613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8726" y="442427"/>
            <a:ext cx="315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시험 테이블 실습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49407" y="1154011"/>
            <a:ext cx="299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채점 테이블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2" y="291197"/>
            <a:ext cx="7964011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2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9" y="2110643"/>
            <a:ext cx="11528753" cy="4386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2589" y="590781"/>
            <a:ext cx="2371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채점 </a:t>
            </a:r>
            <a:r>
              <a:rPr lang="ko-KR" altLang="en-US" sz="2000" dirty="0" smtClean="0"/>
              <a:t>테이블 조회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600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8726" y="442427"/>
            <a:ext cx="315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시험 테이블 실습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49407" y="1154011"/>
            <a:ext cx="299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채점 리포트 테이블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6" y="442427"/>
            <a:ext cx="7831875" cy="6093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77" y="2304045"/>
            <a:ext cx="2666730" cy="3524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705" y="2304045"/>
            <a:ext cx="2780926" cy="352427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491432" y="2956624"/>
            <a:ext cx="580074" cy="55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8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7" y="486557"/>
            <a:ext cx="9869277" cy="8287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37" y="2094190"/>
            <a:ext cx="3307366" cy="3930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903" y="2094190"/>
            <a:ext cx="3739156" cy="39300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058" y="2094190"/>
            <a:ext cx="3302949" cy="39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8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8" y="1221229"/>
            <a:ext cx="10023848" cy="3984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52" y="5665370"/>
            <a:ext cx="2638793" cy="619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645" y="5665370"/>
            <a:ext cx="2534004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149" y="5697308"/>
            <a:ext cx="2543530" cy="5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179" y="5665370"/>
            <a:ext cx="2667372" cy="638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352" y="616128"/>
            <a:ext cx="604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국어 </a:t>
            </a:r>
            <a:r>
              <a:rPr lang="ko-KR" altLang="en-US" sz="2400" dirty="0" err="1" smtClean="0"/>
              <a:t>문제별</a:t>
            </a:r>
            <a:r>
              <a:rPr lang="ko-KR" altLang="en-US" sz="2400" dirty="0" smtClean="0"/>
              <a:t> 득점자수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득점률 리포트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733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52" y="616128"/>
            <a:ext cx="604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영</a:t>
            </a:r>
            <a:r>
              <a:rPr lang="ko-KR" altLang="en-US" sz="2400" smtClean="0"/>
              <a:t>어 </a:t>
            </a:r>
            <a:r>
              <a:rPr lang="ko-KR" altLang="en-US" sz="2400" dirty="0" err="1" smtClean="0"/>
              <a:t>문제별</a:t>
            </a:r>
            <a:r>
              <a:rPr lang="ko-KR" altLang="en-US" sz="2400" dirty="0" smtClean="0"/>
              <a:t> 득점자수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득점률 리포트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5" y="1223385"/>
            <a:ext cx="10698068" cy="42677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5" y="5636773"/>
            <a:ext cx="2534004" cy="590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818" y="5655825"/>
            <a:ext cx="2495898" cy="571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505" y="5636773"/>
            <a:ext cx="2543530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034" y="5636773"/>
            <a:ext cx="252447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4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52" y="616128"/>
            <a:ext cx="604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수학 </a:t>
            </a:r>
            <a:r>
              <a:rPr lang="ko-KR" altLang="en-US" sz="2400" dirty="0" err="1" smtClean="0"/>
              <a:t>문제별</a:t>
            </a:r>
            <a:r>
              <a:rPr lang="ko-KR" altLang="en-US" sz="2400" dirty="0" smtClean="0"/>
              <a:t> 득점자수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득점률 리포트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94" y="1212735"/>
            <a:ext cx="10659963" cy="43249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4" y="5672631"/>
            <a:ext cx="2514951" cy="571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745" y="5672631"/>
            <a:ext cx="2553056" cy="571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723" y="5672631"/>
            <a:ext cx="2581635" cy="5715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358" y="5648815"/>
            <a:ext cx="2524477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5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2118" y="550004"/>
            <a:ext cx="49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accent1"/>
                </a:solidFill>
                <a:latin typeface="+mj-ea"/>
                <a:ea typeface="+mj-ea"/>
              </a:rPr>
              <a:t>리조트</a:t>
            </a:r>
            <a:r>
              <a:rPr lang="ko-KR" altLang="en-US" sz="2800" dirty="0" smtClean="0">
                <a:solidFill>
                  <a:schemeClr val="accent1"/>
                </a:solidFill>
                <a:latin typeface="+mj-ea"/>
                <a:ea typeface="+mj-ea"/>
              </a:rPr>
              <a:t> 예약시스템 실습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3" y="1436704"/>
            <a:ext cx="5468471" cy="50581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10" y="1436704"/>
            <a:ext cx="5858643" cy="49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7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0" y="428049"/>
            <a:ext cx="7032666" cy="386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0" y="1016321"/>
            <a:ext cx="6817512" cy="5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26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8090727" y="1756501"/>
            <a:ext cx="580074" cy="55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3" y="452382"/>
            <a:ext cx="4755672" cy="48041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66" y="5256584"/>
            <a:ext cx="6001330" cy="13395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770" y="649504"/>
            <a:ext cx="5944430" cy="400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959" y="1226399"/>
            <a:ext cx="281979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5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7" y="418849"/>
            <a:ext cx="11505262" cy="5264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30117" y="418849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en-US" altLang="ko-KR" dirty="0" smtClean="0">
                <a:latin typeface="+mj-ea"/>
                <a:ea typeface="+mj-ea"/>
              </a:rPr>
              <a:t> page 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682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22" y="418849"/>
            <a:ext cx="5372850" cy="3077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30117" y="418849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en-US" altLang="ko-KR" dirty="0" smtClean="0">
                <a:latin typeface="+mj-ea"/>
                <a:ea typeface="+mj-ea"/>
              </a:rPr>
              <a:t>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13" y="3364332"/>
            <a:ext cx="4809576" cy="317948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601807">
            <a:off x="5804656" y="3616399"/>
            <a:ext cx="1267784" cy="613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0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30117" y="418849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8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4" y="418848"/>
            <a:ext cx="7512807" cy="6091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150" y="5199666"/>
            <a:ext cx="1917967" cy="1310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117" y="788181"/>
            <a:ext cx="1752845" cy="572178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3741" y="5888735"/>
            <a:ext cx="7297270" cy="62122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3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6" y="441712"/>
            <a:ext cx="7788089" cy="21909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30117" y="418849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9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31" y="3648788"/>
            <a:ext cx="4058216" cy="2645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1" y="2879278"/>
            <a:ext cx="4058216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690" y="2879278"/>
            <a:ext cx="3610479" cy="409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745" y="3465146"/>
            <a:ext cx="1781424" cy="2800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6586" y="3465146"/>
            <a:ext cx="176237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82" y="473812"/>
            <a:ext cx="5193355" cy="996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2" y="1701492"/>
            <a:ext cx="3037024" cy="42518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6190" y="473812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10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488" y="473812"/>
            <a:ext cx="5573559" cy="130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6683" y="4188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11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488" y="2522798"/>
            <a:ext cx="5670876" cy="31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7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6" y="418849"/>
            <a:ext cx="8398898" cy="22548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683" y="4188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12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6" y="2934129"/>
            <a:ext cx="6233221" cy="35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1" y="424497"/>
            <a:ext cx="6709116" cy="59928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32894" y="60479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 </a:t>
            </a:r>
            <a:r>
              <a:rPr lang="en-US" altLang="ko-KR" dirty="0" smtClean="0">
                <a:latin typeface="+mj-ea"/>
                <a:ea typeface="+mj-ea"/>
              </a:rPr>
              <a:t>13 page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34" y="424497"/>
            <a:ext cx="1924319" cy="5458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68040" y="424497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호감도 투표</a:t>
            </a:r>
            <a:r>
              <a:rPr lang="en-US" altLang="ko-KR" sz="2400" dirty="0" smtClean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5220" y="6181345"/>
            <a:ext cx="2710784" cy="23595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1984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6871</TotalTime>
  <Words>141</Words>
  <Application>Microsoft Office PowerPoint</Application>
  <PresentationFormat>와이드스크린</PresentationFormat>
  <Paragraphs>41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Corbel</vt:lpstr>
      <vt:lpstr>기본</vt:lpstr>
      <vt:lpstr>데이터베이스 4강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290</cp:revision>
  <dcterms:created xsi:type="dcterms:W3CDTF">2023-03-20T00:01:30Z</dcterms:created>
  <dcterms:modified xsi:type="dcterms:W3CDTF">2023-05-24T08:47:40Z</dcterms:modified>
</cp:coreProperties>
</file>