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33"/>
  </p:notesMasterIdLst>
  <p:sldIdLst>
    <p:sldId id="694" r:id="rId4"/>
    <p:sldId id="961" r:id="rId5"/>
    <p:sldId id="977" r:id="rId6"/>
    <p:sldId id="978" r:id="rId7"/>
    <p:sldId id="1103" r:id="rId8"/>
    <p:sldId id="1196" r:id="rId9"/>
    <p:sldId id="1213" r:id="rId10"/>
    <p:sldId id="1198" r:id="rId11"/>
    <p:sldId id="1217" r:id="rId12"/>
    <p:sldId id="1195" r:id="rId13"/>
    <p:sldId id="1211" r:id="rId14"/>
    <p:sldId id="1212" r:id="rId15"/>
    <p:sldId id="1214" r:id="rId16"/>
    <p:sldId id="1215" r:id="rId17"/>
    <p:sldId id="1216" r:id="rId18"/>
    <p:sldId id="1200" r:id="rId19"/>
    <p:sldId id="1201" r:id="rId20"/>
    <p:sldId id="1149" r:id="rId21"/>
    <p:sldId id="1202" r:id="rId22"/>
    <p:sldId id="1203" r:id="rId23"/>
    <p:sldId id="1204" r:id="rId24"/>
    <p:sldId id="1205" r:id="rId25"/>
    <p:sldId id="1206" r:id="rId26"/>
    <p:sldId id="1207" r:id="rId27"/>
    <p:sldId id="1208" r:id="rId28"/>
    <p:sldId id="1209" r:id="rId29"/>
    <p:sldId id="1210" r:id="rId30"/>
    <p:sldId id="1218" r:id="rId31"/>
    <p:sldId id="1172" r:id="rId32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0000"/>
    <a:srgbClr val="003300"/>
    <a:srgbClr val="FFFF66"/>
    <a:srgbClr val="4C6C46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891F37-0473-4538-907C-12CFF7D47C12}" v="2" dt="2021-05-05T10:31:56.2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100" d="100"/>
          <a:sy n="100" d="100"/>
        </p:scale>
        <p:origin x="5692" y="48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필두" userId="a613eac9-2ee1-4936-8d5c-6f3d69f7b146" providerId="ADAL" clId="{86891F37-0473-4538-907C-12CFF7D47C12}"/>
    <pc:docChg chg="modSld">
      <pc:chgData name="홍필두" userId="a613eac9-2ee1-4936-8d5c-6f3d69f7b146" providerId="ADAL" clId="{86891F37-0473-4538-907C-12CFF7D47C12}" dt="2021-05-05T10:32:05.037" v="25" actId="14100"/>
      <pc:docMkLst>
        <pc:docMk/>
      </pc:docMkLst>
      <pc:sldChg chg="modSp mod">
        <pc:chgData name="홍필두" userId="a613eac9-2ee1-4936-8d5c-6f3d69f7b146" providerId="ADAL" clId="{86891F37-0473-4538-907C-12CFF7D47C12}" dt="2021-05-05T10:31:05.955" v="0" actId="20577"/>
        <pc:sldMkLst>
          <pc:docMk/>
          <pc:sldMk cId="536599336" sldId="961"/>
        </pc:sldMkLst>
        <pc:spChg chg="mod">
          <ac:chgData name="홍필두" userId="a613eac9-2ee1-4936-8d5c-6f3d69f7b146" providerId="ADAL" clId="{86891F37-0473-4538-907C-12CFF7D47C12}" dt="2021-05-05T10:31:05.955" v="0" actId="20577"/>
          <ac:spMkLst>
            <pc:docMk/>
            <pc:sldMk cId="536599336" sldId="961"/>
            <ac:spMk id="331782" creationId="{00000000-0000-0000-0000-000000000000}"/>
          </ac:spMkLst>
        </pc:spChg>
      </pc:sldChg>
      <pc:sldChg chg="addSp modSp mod">
        <pc:chgData name="홍필두" userId="a613eac9-2ee1-4936-8d5c-6f3d69f7b146" providerId="ADAL" clId="{86891F37-0473-4538-907C-12CFF7D47C12}" dt="2021-05-05T10:32:05.037" v="25" actId="14100"/>
        <pc:sldMkLst>
          <pc:docMk/>
          <pc:sldMk cId="1460790674" sldId="1204"/>
        </pc:sldMkLst>
        <pc:spChg chg="add mod">
          <ac:chgData name="홍필두" userId="a613eac9-2ee1-4936-8d5c-6f3d69f7b146" providerId="ADAL" clId="{86891F37-0473-4538-907C-12CFF7D47C12}" dt="2021-05-05T10:32:05.037" v="25" actId="14100"/>
          <ac:spMkLst>
            <pc:docMk/>
            <pc:sldMk cId="1460790674" sldId="1204"/>
            <ac:spMk id="3" creationId="{29F5BEA5-0877-4A61-AF34-242102DF4D22}"/>
          </ac:spMkLst>
        </pc:spChg>
      </pc:sldChg>
    </pc:docChg>
  </pc:docChgLst>
  <pc:docChgLst>
    <pc:chgData name="홍필두" userId="a613eac9-2ee1-4936-8d5c-6f3d69f7b146" providerId="ADAL" clId="{EE1A1C02-DB1D-484C-9A53-54CEB440AF2A}"/>
    <pc:docChg chg="custSel modSld">
      <pc:chgData name="홍필두" userId="a613eac9-2ee1-4936-8d5c-6f3d69f7b146" providerId="ADAL" clId="{EE1A1C02-DB1D-484C-9A53-54CEB440AF2A}" dt="2021-03-18T01:32:10.966" v="34" actId="478"/>
      <pc:docMkLst>
        <pc:docMk/>
      </pc:docMkLst>
      <pc:sldChg chg="modSp mod">
        <pc:chgData name="홍필두" userId="a613eac9-2ee1-4936-8d5c-6f3d69f7b146" providerId="ADAL" clId="{EE1A1C02-DB1D-484C-9A53-54CEB440AF2A}" dt="2021-03-18T01:30:46.543" v="11" actId="20577"/>
        <pc:sldMkLst>
          <pc:docMk/>
          <pc:sldMk cId="1460790674" sldId="1204"/>
        </pc:sldMkLst>
        <pc:spChg chg="mod">
          <ac:chgData name="홍필두" userId="a613eac9-2ee1-4936-8d5c-6f3d69f7b146" providerId="ADAL" clId="{EE1A1C02-DB1D-484C-9A53-54CEB440AF2A}" dt="2021-03-18T01:30:46.543" v="11" actId="20577"/>
          <ac:spMkLst>
            <pc:docMk/>
            <pc:sldMk cId="1460790674" sldId="1204"/>
            <ac:spMk id="4" creationId="{00000000-0000-0000-0000-000000000000}"/>
          </ac:spMkLst>
        </pc:spChg>
      </pc:sldChg>
      <pc:sldChg chg="addSp delSp modSp mod">
        <pc:chgData name="홍필두" userId="a613eac9-2ee1-4936-8d5c-6f3d69f7b146" providerId="ADAL" clId="{EE1A1C02-DB1D-484C-9A53-54CEB440AF2A}" dt="2021-03-18T01:32:10.966" v="34" actId="478"/>
        <pc:sldMkLst>
          <pc:docMk/>
          <pc:sldMk cId="446906846" sldId="1206"/>
        </pc:sldMkLst>
        <pc:spChg chg="add del mod">
          <ac:chgData name="홍필두" userId="a613eac9-2ee1-4936-8d5c-6f3d69f7b146" providerId="ADAL" clId="{EE1A1C02-DB1D-484C-9A53-54CEB440AF2A}" dt="2021-03-18T01:32:10.966" v="34" actId="478"/>
          <ac:spMkLst>
            <pc:docMk/>
            <pc:sldMk cId="446906846" sldId="1206"/>
            <ac:spMk id="8" creationId="{EB7A041F-DF5E-4A0F-8173-C3FF2F95068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44931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79898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008344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05525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911965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83804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28653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75459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79959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424355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44426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3287003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966047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4020841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434757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239487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64353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12519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481659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53922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89982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23495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24369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55506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038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7605F0A3-DE87-467B-8A8C-37C432902C9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0EF228-1B49-4A3E-AE7A-BD1B45B1C680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20A2BD-7C5D-48BC-A35F-9317F8AB809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NcnH7HEdbS8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connector/j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2. JAVA DB </a:t>
            </a:r>
            <a:r>
              <a:rPr lang="ko-KR" altLang="en-US" sz="2400" dirty="0"/>
              <a:t>다루기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864" y="5049397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9"/>
          <p:cNvSpPr txBox="1">
            <a:spLocks noChangeArrowheads="1"/>
          </p:cNvSpPr>
          <p:nvPr/>
        </p:nvSpPr>
        <p:spPr bwMode="auto">
          <a:xfrm>
            <a:off x="6894854" y="5049397"/>
            <a:ext cx="2827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 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데이터베이스프로그래밍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04439" y="3259723"/>
            <a:ext cx="3369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hlinkClick r:id="rId3"/>
              </a:rPr>
              <a:t>https://</a:t>
            </a:r>
            <a:r>
              <a:rPr lang="en-US" altLang="ko-KR" smtClean="0">
                <a:hlinkClick r:id="rId3"/>
              </a:rPr>
              <a:t>youtu.be/NcnH7HEdbS8</a:t>
            </a:r>
            <a:r>
              <a:rPr lang="en-US" altLang="ko-KR" smtClean="0"/>
              <a:t> 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7175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한글처리</a:t>
            </a:r>
            <a:r>
              <a:rPr lang="en-US" altLang="ko-KR" sz="1600" dirty="0"/>
              <a:t>(1)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우리나라 것이 아니다 보니</a:t>
            </a:r>
            <a:r>
              <a:rPr lang="en-US" altLang="ko-KR" sz="1200" dirty="0"/>
              <a:t>, </a:t>
            </a:r>
            <a:r>
              <a:rPr lang="ko-KR" altLang="en-US" sz="1200" dirty="0"/>
              <a:t>기본이 한글처리</a:t>
            </a:r>
            <a:r>
              <a:rPr lang="en-US" altLang="ko-KR" sz="1200" dirty="0"/>
              <a:t>(UTF8)</a:t>
            </a:r>
            <a:r>
              <a:rPr lang="ko-KR" altLang="en-US" sz="1200" dirty="0"/>
              <a:t>가 아니라 </a:t>
            </a:r>
            <a:r>
              <a:rPr lang="en-US" altLang="ko-KR" sz="1200" dirty="0" err="1"/>
              <a:t>latin</a:t>
            </a:r>
            <a:r>
              <a:rPr lang="ko-KR" altLang="en-US" sz="1200" dirty="0"/>
              <a:t> 으로 되어있다</a:t>
            </a:r>
            <a:r>
              <a:rPr lang="en-US" altLang="ko-KR" sz="1200" dirty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8726" y="1866329"/>
            <a:ext cx="69974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0" dirty="0"/>
              <a:t>1) </a:t>
            </a:r>
            <a:r>
              <a:rPr lang="en-US" altLang="ko-KR" sz="1100" b="0" dirty="0" err="1"/>
              <a:t>Mysql</a:t>
            </a:r>
            <a:r>
              <a:rPr lang="ko-KR" altLang="en-US" sz="1100" b="0" dirty="0"/>
              <a:t>에 들어가서 </a:t>
            </a:r>
            <a:r>
              <a:rPr lang="en-US" altLang="ko-KR" sz="1100" b="0" dirty="0"/>
              <a:t>(</a:t>
            </a:r>
            <a:r>
              <a:rPr lang="en-US" altLang="ko-KR" sz="1100" b="0" dirty="0" err="1"/>
              <a:t>mysql</a:t>
            </a:r>
            <a:r>
              <a:rPr lang="en-US" altLang="ko-KR" sz="1100" b="0" dirty="0"/>
              <a:t> –</a:t>
            </a:r>
            <a:r>
              <a:rPr lang="en-US" altLang="ko-KR" sz="1100" b="0" dirty="0" err="1"/>
              <a:t>uroot</a:t>
            </a:r>
            <a:r>
              <a:rPr lang="en-US" altLang="ko-KR" sz="1100" b="0" dirty="0"/>
              <a:t> –</a:t>
            </a:r>
            <a:r>
              <a:rPr lang="en-US" altLang="ko-KR" sz="1100" b="0" dirty="0" err="1"/>
              <a:t>pmolra</a:t>
            </a:r>
            <a:r>
              <a:rPr lang="en-US" altLang="ko-KR" sz="1100" b="0" dirty="0"/>
              <a:t>),  status</a:t>
            </a:r>
            <a:r>
              <a:rPr lang="ko-KR" altLang="en-US" sz="1100" b="0" dirty="0"/>
              <a:t> 라고 명령하면 </a:t>
            </a:r>
            <a:r>
              <a:rPr lang="en-US" altLang="ko-KR" sz="1100" b="0" dirty="0" err="1"/>
              <a:t>charaterset</a:t>
            </a:r>
            <a:r>
              <a:rPr lang="ko-KR" altLang="en-US" sz="1100" b="0" dirty="0"/>
              <a:t>이 다</a:t>
            </a:r>
            <a:r>
              <a:rPr lang="en-US" altLang="ko-KR" sz="1100" b="0" dirty="0"/>
              <a:t> utf8</a:t>
            </a:r>
            <a:r>
              <a:rPr lang="ko-KR" altLang="en-US" sz="1100" b="0" dirty="0"/>
              <a:t>로 나와야 하는데</a:t>
            </a:r>
            <a:r>
              <a:rPr lang="en-US" altLang="ko-KR" sz="1100" b="0" dirty="0"/>
              <a:t>.</a:t>
            </a:r>
            <a:endParaRPr lang="ko-KR" altLang="en-US" sz="1100" b="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908" y="2288205"/>
            <a:ext cx="5257806" cy="216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686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7175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한글처리</a:t>
            </a:r>
            <a:r>
              <a:rPr lang="en-US" altLang="ko-KR" sz="1600" dirty="0"/>
              <a:t>(2)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우리나라 것이 아니다 보니</a:t>
            </a:r>
            <a:r>
              <a:rPr lang="en-US" altLang="ko-KR" sz="1200" dirty="0"/>
              <a:t>, </a:t>
            </a:r>
            <a:r>
              <a:rPr lang="ko-KR" altLang="en-US" sz="1200" dirty="0"/>
              <a:t>기본이 한글처리</a:t>
            </a:r>
            <a:r>
              <a:rPr lang="en-US" altLang="ko-KR" sz="1200" dirty="0"/>
              <a:t>(UTF8)</a:t>
            </a:r>
            <a:r>
              <a:rPr lang="ko-KR" altLang="en-US" sz="1200" dirty="0"/>
              <a:t>가 아니라 </a:t>
            </a:r>
            <a:r>
              <a:rPr lang="en-US" altLang="ko-KR" sz="1200" dirty="0" err="1"/>
              <a:t>latin</a:t>
            </a:r>
            <a:r>
              <a:rPr lang="ko-KR" altLang="en-US" sz="1200" dirty="0"/>
              <a:t> 으로 되어있다</a:t>
            </a:r>
            <a:r>
              <a:rPr lang="en-US" altLang="ko-KR" sz="1200" dirty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8726" y="1866329"/>
            <a:ext cx="6886822" cy="464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AutoNum type="arabicParenR"/>
            </a:pPr>
            <a:r>
              <a:rPr lang="en-US" altLang="ko-KR" sz="1100" b="0" dirty="0"/>
              <a:t>Vi</a:t>
            </a:r>
            <a:r>
              <a:rPr lang="ko-KR" altLang="en-US" sz="1100" b="0" dirty="0"/>
              <a:t>로 </a:t>
            </a:r>
            <a:r>
              <a:rPr lang="en-US" altLang="ko-KR" sz="1100" b="0" dirty="0"/>
              <a:t>/</a:t>
            </a:r>
            <a:r>
              <a:rPr lang="en-US" altLang="ko-KR" sz="1100" b="0" dirty="0" err="1"/>
              <a:t>etc</a:t>
            </a:r>
            <a:r>
              <a:rPr lang="en-US" altLang="ko-KR" sz="1100" b="0" dirty="0"/>
              <a:t>/</a:t>
            </a:r>
            <a:r>
              <a:rPr lang="en-US" altLang="ko-KR" sz="1100" b="0" dirty="0" err="1"/>
              <a:t>mysql</a:t>
            </a:r>
            <a:r>
              <a:rPr lang="en-US" altLang="ko-KR" sz="1100" b="0" dirty="0"/>
              <a:t>/</a:t>
            </a:r>
            <a:r>
              <a:rPr lang="en-US" altLang="ko-KR" sz="1100" b="0" dirty="0" err="1"/>
              <a:t>mysql.conf.d</a:t>
            </a:r>
            <a:r>
              <a:rPr lang="en-US" altLang="ko-KR" sz="1100" b="0" dirty="0"/>
              <a:t>/</a:t>
            </a:r>
            <a:r>
              <a:rPr lang="en-US" altLang="ko-KR" sz="1100" b="0" dirty="0" err="1"/>
              <a:t>mysqld.cnf</a:t>
            </a:r>
            <a:r>
              <a:rPr lang="ko-KR" altLang="en-US" sz="1100" b="0" dirty="0"/>
              <a:t>파일에 다음을 추가한다</a:t>
            </a:r>
            <a:endParaRPr lang="en-US" altLang="ko-KR" sz="1100" b="0" dirty="0"/>
          </a:p>
          <a:p>
            <a:pPr marL="228600" indent="-228600">
              <a:buAutoNum type="arabicParenR"/>
            </a:pPr>
            <a:r>
              <a:rPr lang="en-US" altLang="ko-KR" sz="1100" b="0" dirty="0"/>
              <a:t>MySQL 5.5 </a:t>
            </a:r>
            <a:r>
              <a:rPr lang="ko-KR" altLang="en-US" sz="1100" b="0" dirty="0"/>
              <a:t>부터는 </a:t>
            </a:r>
            <a:r>
              <a:rPr lang="en-US" altLang="ko-KR" sz="1100" b="0" dirty="0"/>
              <a:t>default-character-set </a:t>
            </a:r>
            <a:r>
              <a:rPr lang="ko-KR" altLang="en-US" sz="1100" b="0" dirty="0"/>
              <a:t>옵션이 </a:t>
            </a:r>
            <a:r>
              <a:rPr lang="en-US" altLang="ko-KR" sz="1100" b="0" dirty="0"/>
              <a:t> </a:t>
            </a:r>
            <a:r>
              <a:rPr lang="ko-KR" altLang="en-US" sz="1100" b="0" dirty="0"/>
              <a:t>제거되었고 </a:t>
            </a:r>
            <a:r>
              <a:rPr lang="en-US" altLang="ko-KR" sz="1100" b="0" dirty="0"/>
              <a:t>character-set-server </a:t>
            </a:r>
            <a:r>
              <a:rPr lang="ko-KR" altLang="en-US" sz="1100" b="0" dirty="0"/>
              <a:t>만 설정해 주면 된다</a:t>
            </a:r>
            <a:r>
              <a:rPr lang="en-US" altLang="ko-KR" sz="1100" b="0" dirty="0"/>
              <a:t>..</a:t>
            </a:r>
            <a:endParaRPr lang="ko-KR" altLang="en-US" sz="1100" b="0" dirty="0"/>
          </a:p>
        </p:txBody>
      </p:sp>
      <p:sp>
        <p:nvSpPr>
          <p:cNvPr id="3" name="직사각형 2"/>
          <p:cNvSpPr/>
          <p:nvPr/>
        </p:nvSpPr>
        <p:spPr>
          <a:xfrm>
            <a:off x="868726" y="3019760"/>
            <a:ext cx="3673883" cy="55399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ko-KR" sz="1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[</a:t>
            </a:r>
            <a:r>
              <a:rPr lang="en-US" altLang="ko-KR" sz="1000" dirty="0" err="1">
                <a:latin typeface="돋움" panose="020B0600000101010101" pitchFamily="50" charset="-127"/>
                <a:ea typeface="돋움" panose="020B0600000101010101" pitchFamily="50" charset="-127"/>
              </a:rPr>
              <a:t>mysqld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character-set-server=utf8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19912" y="5035111"/>
            <a:ext cx="2484976" cy="667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0" dirty="0"/>
              <a:t>2) </a:t>
            </a:r>
            <a:r>
              <a:rPr lang="ko-KR" altLang="en-US" sz="1100" b="0" dirty="0"/>
              <a:t>추가 완료 후</a:t>
            </a:r>
            <a:r>
              <a:rPr lang="en-US" altLang="ko-KR" sz="1100" b="0" dirty="0"/>
              <a:t> </a:t>
            </a:r>
            <a:r>
              <a:rPr lang="ko-KR" altLang="en-US" sz="1100" b="0" dirty="0"/>
              <a:t>재 부팅</a:t>
            </a:r>
            <a:endParaRPr lang="en-US" altLang="ko-KR" sz="1100" b="0" dirty="0"/>
          </a:p>
          <a:p>
            <a:endParaRPr lang="en-US" altLang="ko-KR" sz="1100" b="0" dirty="0"/>
          </a:p>
          <a:p>
            <a:r>
              <a:rPr lang="en-US" altLang="ko-KR" sz="1100" b="0" dirty="0"/>
              <a:t>3) </a:t>
            </a:r>
            <a:r>
              <a:rPr lang="en-US" altLang="ko-KR" sz="1100" b="0" dirty="0" err="1"/>
              <a:t>mysql</a:t>
            </a:r>
            <a:r>
              <a:rPr lang="en-US" altLang="ko-KR" sz="1100" b="0" dirty="0"/>
              <a:t> </a:t>
            </a:r>
            <a:r>
              <a:rPr lang="ko-KR" altLang="en-US" sz="1100" b="0" dirty="0"/>
              <a:t>에 들어가서 </a:t>
            </a:r>
            <a:r>
              <a:rPr lang="en-US" altLang="ko-KR" sz="1100" b="0" dirty="0"/>
              <a:t>status </a:t>
            </a:r>
            <a:r>
              <a:rPr lang="ko-KR" altLang="en-US" sz="1100" b="0" dirty="0"/>
              <a:t>로 확인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27681" y="6010908"/>
            <a:ext cx="266611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확인해 보자 </a:t>
            </a:r>
            <a:r>
              <a:rPr lang="en-US" altLang="ko-KR" dirty="0"/>
              <a:t>(</a:t>
            </a:r>
            <a:r>
              <a:rPr lang="ko-KR" altLang="en-US" dirty="0"/>
              <a:t>한글고생</a:t>
            </a:r>
            <a:r>
              <a:rPr lang="en-US" altLang="ko-KR" dirty="0"/>
              <a:t>).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276" y="3087813"/>
            <a:ext cx="4031062" cy="153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56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7175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한글처리</a:t>
            </a:r>
            <a:r>
              <a:rPr lang="en-US" altLang="ko-KR" sz="1600" dirty="0"/>
              <a:t>(3)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우리나라 것이 아니다 보니</a:t>
            </a:r>
            <a:r>
              <a:rPr lang="en-US" altLang="ko-KR" sz="1200" dirty="0"/>
              <a:t>, </a:t>
            </a:r>
            <a:r>
              <a:rPr lang="ko-KR" altLang="en-US" sz="1200" dirty="0"/>
              <a:t>기본이 한글처리</a:t>
            </a:r>
            <a:r>
              <a:rPr lang="en-US" altLang="ko-KR" sz="1200" dirty="0"/>
              <a:t>(UTF8)</a:t>
            </a:r>
            <a:r>
              <a:rPr lang="ko-KR" altLang="en-US" sz="1200" dirty="0"/>
              <a:t>가 아니라 </a:t>
            </a:r>
            <a:r>
              <a:rPr lang="en-US" altLang="ko-KR" sz="1200" dirty="0" err="1"/>
              <a:t>latin</a:t>
            </a:r>
            <a:r>
              <a:rPr lang="ko-KR" altLang="en-US" sz="1200" dirty="0"/>
              <a:t> 으로 되어있다</a:t>
            </a:r>
            <a:r>
              <a:rPr lang="en-US" altLang="ko-KR" sz="1200" dirty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8726" y="1866329"/>
            <a:ext cx="46346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0" dirty="0"/>
              <a:t>1) </a:t>
            </a:r>
            <a:r>
              <a:rPr lang="ko-KR" altLang="en-US" sz="1100" b="0" dirty="0"/>
              <a:t>앞에</a:t>
            </a:r>
            <a:r>
              <a:rPr lang="en-US" altLang="ko-KR" sz="1100" b="0" dirty="0"/>
              <a:t> </a:t>
            </a:r>
            <a:r>
              <a:rPr lang="ko-KR" altLang="en-US" sz="1100" b="0" dirty="0"/>
              <a:t>설정 다 하고 그리고 테이블</a:t>
            </a:r>
            <a:r>
              <a:rPr lang="en-US" altLang="ko-KR" sz="1100" b="0" dirty="0"/>
              <a:t> create </a:t>
            </a:r>
            <a:r>
              <a:rPr lang="ko-KR" altLang="en-US" sz="1100" b="0" dirty="0"/>
              <a:t>때마다</a:t>
            </a:r>
            <a:r>
              <a:rPr lang="en-US" altLang="ko-KR" sz="1100" b="0" dirty="0"/>
              <a:t> </a:t>
            </a:r>
            <a:r>
              <a:rPr lang="ko-KR" altLang="en-US" sz="1100" b="0" dirty="0"/>
              <a:t> </a:t>
            </a:r>
            <a:r>
              <a:rPr lang="en-US" altLang="ko-KR" sz="1100" b="0" dirty="0" err="1"/>
              <a:t>charaterset</a:t>
            </a:r>
            <a:r>
              <a:rPr lang="ko-KR" altLang="en-US" sz="1100" b="0" dirty="0"/>
              <a:t>을 지정</a:t>
            </a:r>
            <a:r>
              <a:rPr lang="en-US" altLang="ko-KR" sz="1100" b="0" dirty="0"/>
              <a:t>.</a:t>
            </a:r>
            <a:endParaRPr lang="ko-KR" altLang="en-US" sz="1100" b="0" dirty="0"/>
          </a:p>
        </p:txBody>
      </p:sp>
      <p:sp>
        <p:nvSpPr>
          <p:cNvPr id="3" name="직사각형 2"/>
          <p:cNvSpPr/>
          <p:nvPr/>
        </p:nvSpPr>
        <p:spPr>
          <a:xfrm>
            <a:off x="919912" y="2172644"/>
            <a:ext cx="6622939" cy="135421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/>
              <a:t>create table </a:t>
            </a:r>
            <a:r>
              <a:rPr lang="en-US" altLang="ko-KR" sz="1000" dirty="0" err="1"/>
              <a:t>examtable</a:t>
            </a:r>
            <a:r>
              <a:rPr lang="en-US" altLang="ko-KR" sz="1000" dirty="0"/>
              <a:t>( </a:t>
            </a:r>
          </a:p>
          <a:p>
            <a:r>
              <a:rPr lang="en-US" altLang="ko-KR" sz="1000" dirty="0"/>
              <a:t>            name varchar(20),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studentid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not null primary key,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kor</a:t>
            </a:r>
            <a:r>
              <a:rPr lang="en-US" altLang="ko-KR" sz="1000" dirty="0"/>
              <a:t> 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,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eng</a:t>
            </a:r>
            <a:r>
              <a:rPr lang="en-US" altLang="ko-KR" sz="1000" dirty="0"/>
              <a:t> 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,</a:t>
            </a:r>
          </a:p>
          <a:p>
            <a:r>
              <a:rPr lang="en-US" altLang="ko-KR" sz="1000" dirty="0"/>
              <a:t>            mat 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 </a:t>
            </a:r>
          </a:p>
          <a:p>
            <a:r>
              <a:rPr lang="en-US" altLang="ko-KR" sz="1000" dirty="0"/>
              <a:t>           DEFAULT CHARSET=utf8;</a:t>
            </a:r>
            <a:endParaRPr lang="ko-KR" altLang="en-US" sz="1000" b="0" i="0" dirty="0"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6445" y="4155446"/>
            <a:ext cx="231666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유의한다</a:t>
            </a:r>
            <a:r>
              <a:rPr lang="en-US" altLang="ko-KR" dirty="0"/>
              <a:t>(</a:t>
            </a:r>
            <a:r>
              <a:rPr lang="ko-KR" altLang="en-US" dirty="0"/>
              <a:t>한글고생</a:t>
            </a:r>
            <a:r>
              <a:rPr lang="en-US" altLang="ko-KR" dirty="0"/>
              <a:t>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62690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7175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mysql</a:t>
            </a:r>
            <a:r>
              <a:rPr lang="en-US" altLang="ko-KR" sz="1600" dirty="0"/>
              <a:t> workbench</a:t>
            </a:r>
            <a:r>
              <a:rPr lang="ko-KR" altLang="en-US" sz="1600" dirty="0"/>
              <a:t>사용</a:t>
            </a:r>
            <a:r>
              <a:rPr lang="en-US" altLang="ko-KR" sz="1600" dirty="0"/>
              <a:t>(1)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Mysql</a:t>
            </a:r>
            <a:r>
              <a:rPr lang="ko-KR" altLang="en-US" sz="1200" dirty="0"/>
              <a:t>을 편리하게 </a:t>
            </a:r>
            <a:r>
              <a:rPr lang="ko-KR" altLang="en-US" sz="1200" dirty="0" err="1"/>
              <a:t>다룰수</a:t>
            </a:r>
            <a:r>
              <a:rPr lang="ko-KR" altLang="en-US" sz="1200" dirty="0"/>
              <a:t> 있는 툴이다</a:t>
            </a:r>
            <a:r>
              <a:rPr lang="en-US" altLang="ko-KR" sz="1200" dirty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8726" y="1866329"/>
            <a:ext cx="3850734" cy="8710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100" b="0" dirty="0"/>
              <a:t>오라클에서 </a:t>
            </a:r>
            <a:r>
              <a:rPr lang="en-US" altLang="ko-KR" sz="1100" b="0" dirty="0" err="1"/>
              <a:t>mysql</a:t>
            </a:r>
            <a:r>
              <a:rPr lang="en-US" altLang="ko-KR" sz="1100" b="0" dirty="0"/>
              <a:t> workbench (</a:t>
            </a:r>
            <a:r>
              <a:rPr lang="ko-KR" altLang="en-US" sz="1100" b="0" dirty="0"/>
              <a:t>검색</a:t>
            </a:r>
            <a:r>
              <a:rPr lang="en-US" altLang="ko-KR" sz="1100" b="0" dirty="0"/>
              <a:t>) </a:t>
            </a:r>
            <a:r>
              <a:rPr lang="ko-KR" altLang="en-US" sz="1100" b="0" dirty="0"/>
              <a:t>다운로드 및 설치</a:t>
            </a:r>
            <a:endParaRPr lang="en-US" altLang="ko-KR" sz="1100" b="0" dirty="0"/>
          </a:p>
          <a:p>
            <a:pPr marL="228600" indent="-228600">
              <a:buAutoNum type="arabicParenR"/>
            </a:pPr>
            <a:r>
              <a:rPr lang="ko-KR" altLang="en-US" sz="1100" b="0" dirty="0"/>
              <a:t>연결을 설정 한다 </a:t>
            </a:r>
            <a:endParaRPr lang="en-US" altLang="ko-KR" sz="1100" b="0" dirty="0"/>
          </a:p>
          <a:p>
            <a:r>
              <a:rPr lang="en-US" altLang="ko-KR" sz="1100" b="0" dirty="0"/>
              <a:t>  - case 1 </a:t>
            </a:r>
            <a:r>
              <a:rPr lang="ko-KR" altLang="en-US" sz="1100" b="0" dirty="0"/>
              <a:t>다이렉트</a:t>
            </a:r>
            <a:r>
              <a:rPr lang="en-US" altLang="ko-KR" sz="1100" b="0" dirty="0"/>
              <a:t> </a:t>
            </a:r>
            <a:r>
              <a:rPr lang="ko-KR" altLang="en-US" sz="1100" b="0" dirty="0"/>
              <a:t>연결</a:t>
            </a:r>
            <a:endParaRPr lang="en-US" altLang="ko-KR" sz="1100" b="0" dirty="0"/>
          </a:p>
          <a:p>
            <a:r>
              <a:rPr lang="en-US" altLang="ko-KR" sz="1100" b="0" dirty="0"/>
              <a:t>    </a:t>
            </a:r>
            <a:r>
              <a:rPr lang="ko-KR" altLang="en-US" sz="1100" b="0" dirty="0"/>
              <a:t>메뉴에서 </a:t>
            </a:r>
            <a:r>
              <a:rPr lang="en-US" altLang="ko-KR" sz="1100" b="0" dirty="0"/>
              <a:t>database-&gt; management connections… </a:t>
            </a:r>
            <a:r>
              <a:rPr lang="ko-KR" altLang="en-US" sz="1100" b="0" dirty="0"/>
              <a:t>선택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205" y="2737337"/>
            <a:ext cx="5577840" cy="3755180"/>
          </a:xfrm>
          <a:prstGeom prst="rect">
            <a:avLst/>
          </a:prstGeom>
        </p:spPr>
      </p:pic>
      <p:sp>
        <p:nvSpPr>
          <p:cNvPr id="4" name="사각형 설명선 3"/>
          <p:cNvSpPr/>
          <p:nvPr/>
        </p:nvSpPr>
        <p:spPr bwMode="auto">
          <a:xfrm>
            <a:off x="4010890" y="3188600"/>
            <a:ext cx="2290157" cy="248402"/>
          </a:xfrm>
          <a:prstGeom prst="wedgeRectCallout">
            <a:avLst>
              <a:gd name="adj1" fmla="val -25328"/>
              <a:gd name="adj2" fmla="val 198864"/>
            </a:avLst>
          </a:prstGeom>
          <a:solidFill>
            <a:srgbClr val="FFFF99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접속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IP,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포트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,</a:t>
            </a:r>
            <a:r>
              <a:rPr kumimoji="0" lang="en-US" altLang="ko-KR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 </a:t>
            </a:r>
            <a:r>
              <a:rPr kumimoji="0" lang="en-US" altLang="ko-KR" sz="1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mysql</a:t>
            </a:r>
            <a:r>
              <a:rPr kumimoji="0" lang="ko-KR" altLang="en-US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사용자 입력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9" name="사각형 설명선 8"/>
          <p:cNvSpPr/>
          <p:nvPr/>
        </p:nvSpPr>
        <p:spPr bwMode="auto">
          <a:xfrm>
            <a:off x="4454235" y="5252928"/>
            <a:ext cx="4016434" cy="248402"/>
          </a:xfrm>
          <a:prstGeom prst="wedgeRectCallout">
            <a:avLst>
              <a:gd name="adj1" fmla="val -61784"/>
              <a:gd name="adj2" fmla="val -380077"/>
            </a:avLst>
          </a:prstGeom>
          <a:solidFill>
            <a:srgbClr val="FFFF99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이 버튼을 눌러서 </a:t>
            </a:r>
            <a:r>
              <a:rPr lang="en-US" altLang="ko-KR" sz="10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mysql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의 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root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비밀번호를 설정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 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7348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7175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mysql</a:t>
            </a:r>
            <a:r>
              <a:rPr lang="en-US" altLang="ko-KR" sz="1600" dirty="0"/>
              <a:t> workbench</a:t>
            </a:r>
            <a:r>
              <a:rPr lang="ko-KR" altLang="en-US" sz="1600" dirty="0"/>
              <a:t>사용</a:t>
            </a:r>
            <a:r>
              <a:rPr lang="en-US" altLang="ko-KR" sz="1600" dirty="0"/>
              <a:t>(2)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Mysql</a:t>
            </a:r>
            <a:r>
              <a:rPr lang="ko-KR" altLang="en-US" sz="1200" dirty="0"/>
              <a:t>을 편리하게 </a:t>
            </a:r>
            <a:r>
              <a:rPr lang="ko-KR" altLang="en-US" sz="1200" dirty="0" err="1"/>
              <a:t>다룰수</a:t>
            </a:r>
            <a:r>
              <a:rPr lang="ko-KR" altLang="en-US" sz="1200" dirty="0"/>
              <a:t> 있는 툴이다</a:t>
            </a:r>
            <a:r>
              <a:rPr lang="en-US" altLang="ko-KR" sz="1200" dirty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8726" y="1866329"/>
            <a:ext cx="5953874" cy="464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0" dirty="0"/>
              <a:t>- case 2 </a:t>
            </a:r>
            <a:r>
              <a:rPr lang="en-US" altLang="ko-KR" sz="1100" b="0" dirty="0" err="1"/>
              <a:t>ssh</a:t>
            </a:r>
            <a:r>
              <a:rPr lang="ko-KR" altLang="en-US" sz="1100" b="0" dirty="0"/>
              <a:t>로 </a:t>
            </a:r>
            <a:r>
              <a:rPr lang="ko-KR" altLang="en-US" sz="1100" b="0" dirty="0" err="1"/>
              <a:t>접속후</a:t>
            </a:r>
            <a:r>
              <a:rPr lang="ko-KR" altLang="en-US" sz="1100" b="0" dirty="0"/>
              <a:t> 로컬상황으로 연결 </a:t>
            </a:r>
            <a:r>
              <a:rPr lang="en-US" altLang="ko-KR" sz="1100" b="0" dirty="0"/>
              <a:t>(</a:t>
            </a:r>
            <a:r>
              <a:rPr lang="ko-KR" altLang="en-US" sz="1100" b="0" dirty="0"/>
              <a:t>보안의 유념한다면 이 방식으로 연결되어야 한다</a:t>
            </a:r>
            <a:endParaRPr lang="en-US" altLang="ko-KR" sz="1100" b="0" dirty="0"/>
          </a:p>
          <a:p>
            <a:r>
              <a:rPr lang="en-US" altLang="ko-KR" sz="1100" b="0" dirty="0"/>
              <a:t>  </a:t>
            </a:r>
            <a:endParaRPr lang="ko-KR" altLang="en-US" sz="1100" b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78" y="2331072"/>
            <a:ext cx="5286375" cy="3562350"/>
          </a:xfrm>
          <a:prstGeom prst="rect">
            <a:avLst/>
          </a:prstGeom>
        </p:spPr>
      </p:pic>
      <p:sp>
        <p:nvSpPr>
          <p:cNvPr id="4" name="사각형 설명선 3"/>
          <p:cNvSpPr/>
          <p:nvPr/>
        </p:nvSpPr>
        <p:spPr bwMode="auto">
          <a:xfrm>
            <a:off x="3659876" y="2278716"/>
            <a:ext cx="794360" cy="248402"/>
          </a:xfrm>
          <a:prstGeom prst="wedgeRectCallout">
            <a:avLst>
              <a:gd name="adj1" fmla="val -25328"/>
              <a:gd name="adj2" fmla="val 198864"/>
            </a:avLst>
          </a:prstGeom>
          <a:solidFill>
            <a:srgbClr val="FFFF99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접속방식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1" name="사각형 설명선 10"/>
          <p:cNvSpPr/>
          <p:nvPr/>
        </p:nvSpPr>
        <p:spPr bwMode="auto">
          <a:xfrm>
            <a:off x="4606635" y="3033567"/>
            <a:ext cx="4545677" cy="433068"/>
          </a:xfrm>
          <a:prstGeom prst="wedgeRectCallout">
            <a:avLst>
              <a:gd name="adj1" fmla="val -57330"/>
              <a:gd name="adj2" fmla="val 79855"/>
            </a:avLst>
          </a:prstGeom>
          <a:solidFill>
            <a:srgbClr val="FFFF99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먼저 서버의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IP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그리고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,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서버 사용자 패스워드를 설정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즉 처음 접속은 </a:t>
            </a:r>
            <a:r>
              <a:rPr lang="en-US" altLang="ko-KR" sz="10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ssh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(putty)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로 접속하는 것임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2" name="사각형 설명선 11"/>
          <p:cNvSpPr/>
          <p:nvPr/>
        </p:nvSpPr>
        <p:spPr bwMode="auto">
          <a:xfrm>
            <a:off x="5074919" y="4169130"/>
            <a:ext cx="2373286" cy="248402"/>
          </a:xfrm>
          <a:prstGeom prst="wedgeRectCallout">
            <a:avLst>
              <a:gd name="adj1" fmla="val -57330"/>
              <a:gd name="adj2" fmla="val 79855"/>
            </a:avLst>
          </a:prstGeom>
          <a:solidFill>
            <a:srgbClr val="FFFF99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두번째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mysql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은 로컬로 연결</a:t>
            </a:r>
          </a:p>
        </p:txBody>
      </p:sp>
    </p:spTree>
    <p:extLst>
      <p:ext uri="{BB962C8B-B14F-4D97-AF65-F5344CB8AC3E}">
        <p14:creationId xmlns:p14="http://schemas.microsoft.com/office/powerpoint/2010/main" val="445168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7175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mysql</a:t>
            </a:r>
            <a:r>
              <a:rPr lang="en-US" altLang="ko-KR" sz="1600" dirty="0"/>
              <a:t> workbench</a:t>
            </a:r>
            <a:r>
              <a:rPr lang="ko-KR" altLang="en-US" sz="1600" dirty="0"/>
              <a:t>사용</a:t>
            </a:r>
            <a:r>
              <a:rPr lang="en-US" altLang="ko-KR" sz="1600" dirty="0"/>
              <a:t>(3)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테이블 생성을 위하여 </a:t>
            </a:r>
            <a:r>
              <a:rPr lang="en-US" altLang="ko-KR" sz="1200" dirty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68478" y="1666823"/>
            <a:ext cx="6694461" cy="8710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b="0" dirty="0"/>
              <a:t>연결은 되었으니</a:t>
            </a:r>
            <a:endParaRPr lang="en-US" altLang="ko-KR" sz="1100" b="0" dirty="0"/>
          </a:p>
          <a:p>
            <a:pPr marL="171450" indent="-171450">
              <a:buFontTx/>
              <a:buChar char="-"/>
            </a:pPr>
            <a:r>
              <a:rPr lang="en-US" altLang="ko-KR" sz="1100" b="0" dirty="0"/>
              <a:t>1) </a:t>
            </a:r>
            <a:r>
              <a:rPr lang="ko-KR" altLang="en-US" sz="1100" b="0" dirty="0"/>
              <a:t>테이블 생성</a:t>
            </a:r>
            <a:r>
              <a:rPr lang="en-US" altLang="ko-KR" sz="1100" b="0" dirty="0"/>
              <a:t>. </a:t>
            </a:r>
            <a:r>
              <a:rPr lang="ko-KR" altLang="en-US" sz="1100" b="0" dirty="0"/>
              <a:t>삭제</a:t>
            </a:r>
            <a:endParaRPr lang="en-US" altLang="ko-KR" sz="1100" b="0" dirty="0"/>
          </a:p>
          <a:p>
            <a:pPr marL="171450" indent="-171450">
              <a:buFontTx/>
              <a:buChar char="-"/>
            </a:pPr>
            <a:r>
              <a:rPr lang="en-US" altLang="ko-KR" sz="1100" b="0" dirty="0"/>
              <a:t>2) </a:t>
            </a:r>
            <a:r>
              <a:rPr lang="ko-KR" altLang="en-US" sz="1100" b="0" dirty="0"/>
              <a:t>각종 쿼리 날리기 등등을 실습 하시오</a:t>
            </a:r>
            <a:endParaRPr lang="en-US" altLang="ko-KR" sz="1100" b="0" dirty="0"/>
          </a:p>
          <a:p>
            <a:pPr marL="171450" indent="-171450">
              <a:buFontTx/>
              <a:buChar char="-"/>
            </a:pPr>
            <a:r>
              <a:rPr lang="en-US" altLang="ko-KR" sz="1100" b="0" dirty="0"/>
              <a:t>3) </a:t>
            </a:r>
            <a:r>
              <a:rPr lang="ko-KR" altLang="en-US" sz="1100" b="0" dirty="0"/>
              <a:t>앞으로 서버에 들어가서 직접 </a:t>
            </a:r>
            <a:r>
              <a:rPr lang="en-US" altLang="ko-KR" sz="1100" b="0" dirty="0" err="1"/>
              <a:t>mysql</a:t>
            </a:r>
            <a:r>
              <a:rPr lang="ko-KR" altLang="en-US" sz="1100" b="0" dirty="0"/>
              <a:t>을 다루던지</a:t>
            </a:r>
            <a:r>
              <a:rPr lang="en-US" altLang="ko-KR" sz="1100" b="0" dirty="0"/>
              <a:t>, workbench</a:t>
            </a:r>
            <a:r>
              <a:rPr lang="ko-KR" altLang="en-US" sz="1100" b="0" dirty="0"/>
              <a:t>를 사용하든지 </a:t>
            </a:r>
            <a:r>
              <a:rPr lang="ko-KR" altLang="en-US" sz="1100" b="0" dirty="0" err="1"/>
              <a:t>편한것을</a:t>
            </a:r>
            <a:r>
              <a:rPr lang="ko-KR" altLang="en-US" sz="1100" b="0" dirty="0"/>
              <a:t> 사용하시오</a:t>
            </a:r>
            <a:r>
              <a:rPr lang="en-US" altLang="ko-KR" sz="1100" b="0" dirty="0"/>
              <a:t>  </a:t>
            </a:r>
            <a:endParaRPr lang="ko-KR" altLang="en-US" sz="1100" b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63" y="2601884"/>
            <a:ext cx="4370932" cy="32436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1673" y="2601884"/>
            <a:ext cx="4658161" cy="343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75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7175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Dataset (</a:t>
            </a:r>
            <a:r>
              <a:rPr lang="en-US" altLang="ko-KR" sz="1600" dirty="0" err="1"/>
              <a:t>ResultSet</a:t>
            </a:r>
            <a:r>
              <a:rPr lang="en-US" altLang="ko-KR" sz="1600" dirty="0"/>
              <a:t> , Cursor)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개념을 이해하자</a:t>
            </a:r>
            <a:r>
              <a:rPr lang="en-US" altLang="ko-KR" sz="1200" dirty="0"/>
              <a:t>. 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235598"/>
              </p:ext>
            </p:extLst>
          </p:nvPr>
        </p:nvGraphicFramePr>
        <p:xfrm>
          <a:off x="988118" y="2097088"/>
          <a:ext cx="2879725" cy="1951040"/>
        </p:xfrm>
        <a:graphic>
          <a:graphicData uri="http://schemas.openxmlformats.org/drawingml/2006/table">
            <a:tbl>
              <a:tblPr firstRow="1" bandRow="1"/>
              <a:tblGrid>
                <a:gridCol w="575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이름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학번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국어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영어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수학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err="1">
                          <a:latin typeface="굴림체" pitchFamily="49" charset="-127"/>
                          <a:ea typeface="굴림체" pitchFamily="49" charset="-127"/>
                        </a:rPr>
                        <a:t>다연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209901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>
                          <a:latin typeface="굴림체" pitchFamily="49" charset="-127"/>
                          <a:ea typeface="굴림체" pitchFamily="49" charset="-127"/>
                        </a:rPr>
                        <a:t>정연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209902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>
                          <a:latin typeface="굴림체" pitchFamily="49" charset="-127"/>
                          <a:ea typeface="굴림체" pitchFamily="49" charset="-127"/>
                        </a:rPr>
                        <a:t>모모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209903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>
                          <a:latin typeface="굴림체" pitchFamily="49" charset="-127"/>
                          <a:ea typeface="굴림체" pitchFamily="49" charset="-127"/>
                        </a:rPr>
                        <a:t>사나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209904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90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err="1">
                          <a:latin typeface="굴림체" pitchFamily="49" charset="-127"/>
                          <a:ea typeface="굴림체" pitchFamily="49" charset="-127"/>
                        </a:rPr>
                        <a:t>지효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80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>
                          <a:latin typeface="굴림체" pitchFamily="49" charset="-127"/>
                          <a:ea typeface="굴림체" pitchFamily="49" charset="-127"/>
                        </a:rPr>
                        <a:t>미나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209906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err="1">
                          <a:latin typeface="굴림체" pitchFamily="49" charset="-127"/>
                          <a:ea typeface="굴림체" pitchFamily="49" charset="-127"/>
                        </a:rPr>
                        <a:t>다연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209907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276194"/>
              </p:ext>
            </p:extLst>
          </p:nvPr>
        </p:nvGraphicFramePr>
        <p:xfrm>
          <a:off x="5229762" y="2340769"/>
          <a:ext cx="2879725" cy="976312"/>
        </p:xfrm>
        <a:graphic>
          <a:graphicData uri="http://schemas.openxmlformats.org/drawingml/2006/table">
            <a:tbl>
              <a:tblPr firstRow="1" bandRow="1"/>
              <a:tblGrid>
                <a:gridCol w="575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0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이름</a:t>
                      </a: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학번</a:t>
                      </a: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국어</a:t>
                      </a: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영어</a:t>
                      </a: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수학</a:t>
                      </a: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0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>
                          <a:latin typeface="굴림체" pitchFamily="49" charset="-127"/>
                          <a:ea typeface="굴림체" pitchFamily="49" charset="-127"/>
                        </a:rPr>
                        <a:t>모모</a:t>
                      </a: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209903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0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>
                          <a:latin typeface="굴림체" pitchFamily="49" charset="-127"/>
                          <a:ea typeface="굴림체" pitchFamily="49" charset="-127"/>
                        </a:rPr>
                        <a:t>사나</a:t>
                      </a: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209904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90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0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>
                          <a:latin typeface="굴림체" pitchFamily="49" charset="-127"/>
                          <a:ea typeface="굴림체" pitchFamily="49" charset="-127"/>
                        </a:rPr>
                        <a:t>미나</a:t>
                      </a: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209906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3"/>
          <p:cNvSpPr txBox="1">
            <a:spLocks noChangeArrowheads="1"/>
          </p:cNvSpPr>
          <p:nvPr/>
        </p:nvSpPr>
        <p:spPr bwMode="auto">
          <a:xfrm>
            <a:off x="1204018" y="1711325"/>
            <a:ext cx="1244600" cy="3063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Table</a:t>
            </a:r>
            <a:r>
              <a:rPr kumimoji="1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- Data</a:t>
            </a:r>
            <a:endParaRPr kumimoji="1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" name="TextBox 24"/>
          <p:cNvSpPr txBox="1">
            <a:spLocks noChangeArrowheads="1"/>
          </p:cNvSpPr>
          <p:nvPr/>
        </p:nvSpPr>
        <p:spPr bwMode="auto">
          <a:xfrm>
            <a:off x="5596630" y="1782763"/>
            <a:ext cx="949325" cy="3079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ResultSet</a:t>
            </a:r>
            <a:endParaRPr kumimoji="1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236268" y="2574925"/>
            <a:ext cx="3024187" cy="2159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04918" y="2574925"/>
            <a:ext cx="892175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en-US" altLang="ko-KR" sz="105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rSet.Next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();</a:t>
            </a:r>
            <a:endParaRPr kumimoji="1" lang="ko-KR" altLang="en-US" sz="105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8476355" y="2574925"/>
            <a:ext cx="0" cy="576263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956993" y="3727450"/>
            <a:ext cx="1662112" cy="900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ko-KR" altLang="en-US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이름 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kumimoji="1" lang="en-US" altLang="ko-KR" sz="105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rSet.GetString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(1);</a:t>
            </a:r>
          </a:p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ko-KR" altLang="en-US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학번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: </a:t>
            </a:r>
            <a:r>
              <a:rPr kumimoji="1" lang="en-US" altLang="ko-KR" sz="105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rSet.GetInt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(2);</a:t>
            </a:r>
          </a:p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ko-KR" altLang="en-US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국어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: </a:t>
            </a:r>
            <a:r>
              <a:rPr kumimoji="1" lang="en-US" altLang="ko-KR" sz="105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rSet.GetInt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(3);</a:t>
            </a:r>
            <a:endParaRPr kumimoji="1" lang="ko-KR" altLang="en-US" sz="105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ko-KR" altLang="en-US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영어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: </a:t>
            </a:r>
            <a:r>
              <a:rPr kumimoji="1" lang="en-US" altLang="ko-KR" sz="105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rSet.GetInt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(4);</a:t>
            </a:r>
            <a:endParaRPr kumimoji="1" lang="ko-KR" altLang="en-US" sz="105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ko-KR" altLang="en-US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수학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: </a:t>
            </a:r>
            <a:r>
              <a:rPr kumimoji="1" lang="en-US" altLang="ko-KR" sz="105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rSet.GetInt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(5);</a:t>
            </a:r>
            <a:endParaRPr kumimoji="1" lang="ko-KR" altLang="en-US" sz="105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5956993" y="3654425"/>
            <a:ext cx="1727200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30" name="오른쪽 화살표 29"/>
          <p:cNvSpPr/>
          <p:nvPr/>
        </p:nvSpPr>
        <p:spPr>
          <a:xfrm>
            <a:off x="4083743" y="2862263"/>
            <a:ext cx="1081087" cy="647700"/>
          </a:xfrm>
          <a:prstGeom prst="rightArrow">
            <a:avLst/>
          </a:prstGeom>
          <a:solidFill>
            <a:srgbClr val="00CC99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1" name="TextBox 34"/>
          <p:cNvSpPr txBox="1">
            <a:spLocks noChangeArrowheads="1"/>
          </p:cNvSpPr>
          <p:nvPr/>
        </p:nvSpPr>
        <p:spPr bwMode="auto">
          <a:xfrm>
            <a:off x="3940868" y="2143125"/>
            <a:ext cx="11906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Select * from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examtable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where kor=100;</a:t>
            </a:r>
            <a:endParaRPr kumimoji="1" lang="ko-KR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331913" y="4806950"/>
            <a:ext cx="6553200" cy="132397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ResultSet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=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stmt.executeQuery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(“select * from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where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=100;");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while (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rSet.next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()) {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//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이름 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: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rSet.GetString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(1);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// 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학번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: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rSet.GetInt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(2);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//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국어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: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rSet.GetInt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(3);</a:t>
            </a: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//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영어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: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rSet.GetInt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(4);</a:t>
            </a: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//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수학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: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rSet.GetInt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(5);</a:t>
            </a: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} </a:t>
            </a: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91826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7175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Dataset (</a:t>
            </a:r>
            <a:r>
              <a:rPr lang="en-US" altLang="ko-KR" sz="1600" dirty="0" err="1"/>
              <a:t>ResultSet</a:t>
            </a:r>
            <a:r>
              <a:rPr lang="en-US" altLang="ko-KR" sz="1600" dirty="0"/>
              <a:t> , Cursor)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프로그램에서</a:t>
            </a:r>
            <a:r>
              <a:rPr lang="en-US" altLang="ko-KR" sz="1200" dirty="0"/>
              <a:t> </a:t>
            </a:r>
            <a:r>
              <a:rPr lang="ko-KR" altLang="en-US" sz="1200" dirty="0"/>
              <a:t>기본 흐름</a:t>
            </a:r>
            <a:endParaRPr lang="en-US" altLang="ko-KR" sz="12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17964" y="2667135"/>
            <a:ext cx="7200900" cy="2686288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Class.forName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("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com.mysql.jdbc.Driver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");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Connection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conn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=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DriverManager.getConnection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("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jdbc:mysql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://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localhost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/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dbname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",                 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                              "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dbuser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 , "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dbpasswd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Statement stmt =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conn.createStatement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();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ResultSet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=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stmt.executeQuery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(“select * from table");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while (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rset.next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()) {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 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//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결과물 처리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}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rset.close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();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stmt.close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();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conn.close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(); </a:t>
            </a:r>
          </a:p>
        </p:txBody>
      </p:sp>
      <p:sp>
        <p:nvSpPr>
          <p:cNvPr id="5" name="사각형 설명선 4"/>
          <p:cNvSpPr/>
          <p:nvPr/>
        </p:nvSpPr>
        <p:spPr bwMode="auto">
          <a:xfrm>
            <a:off x="3531771" y="2298767"/>
            <a:ext cx="5229844" cy="340735"/>
          </a:xfrm>
          <a:prstGeom prst="wedgeRectCallout">
            <a:avLst>
              <a:gd name="adj1" fmla="val -46218"/>
              <a:gd name="adj2" fmla="val 139899"/>
            </a:avLst>
          </a:prstGeom>
          <a:solidFill>
            <a:srgbClr val="FFFF99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Clr>
                <a:schemeClr val="bg2"/>
              </a:buClr>
              <a:buSzPct val="100000"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-</a:t>
            </a:r>
            <a:r>
              <a:rPr lang="en-US" altLang="ko-KR" dirty="0"/>
              <a:t>JDBC</a:t>
            </a:r>
            <a:r>
              <a:rPr lang="ko-KR" altLang="en-US" dirty="0"/>
              <a:t>버전에 따라 </a:t>
            </a:r>
            <a:r>
              <a:rPr lang="en-US" altLang="ko-KR" dirty="0" err="1"/>
              <a:t>com.mysql.cj.jdbc.Driver</a:t>
            </a:r>
            <a:r>
              <a:rPr lang="en-US" altLang="ko-KR" dirty="0"/>
              <a:t>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74121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3" y="648572"/>
            <a:ext cx="2011434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JDBC </a:t>
            </a:r>
            <a:r>
              <a:rPr lang="ko-KR" altLang="en-US" sz="1600" dirty="0"/>
              <a:t>기본 프로그램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기본 </a:t>
            </a:r>
            <a:r>
              <a:rPr lang="en-US" altLang="ko-KR" sz="1200" dirty="0" err="1"/>
              <a:t>ResultSet</a:t>
            </a:r>
            <a:r>
              <a:rPr lang="ko-KR" altLang="en-US" sz="1200" dirty="0"/>
              <a:t>프로그램</a:t>
            </a: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특이 이 프로그램은 </a:t>
            </a:r>
            <a:r>
              <a:rPr lang="ko-KR" altLang="en-US" sz="1200" dirty="0" err="1"/>
              <a:t>매우매우</a:t>
            </a:r>
            <a:r>
              <a:rPr lang="ko-KR" altLang="en-US" sz="1200" dirty="0"/>
              <a:t> 중요하니 각 줄마다 무엇을 하는 것인지 깐깐히 설명하시오</a:t>
            </a: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093" y="990415"/>
            <a:ext cx="6826565" cy="21663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57012" y="3561773"/>
            <a:ext cx="5379165" cy="1520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192.168.0.20 : </a:t>
            </a:r>
            <a:r>
              <a:rPr lang="ko-KR" altLang="en-US" dirty="0"/>
              <a:t>나의 </a:t>
            </a:r>
            <a:r>
              <a:rPr lang="en-US" altLang="ko-KR" dirty="0" err="1"/>
              <a:t>ubuntu</a:t>
            </a:r>
            <a:r>
              <a:rPr lang="ko-KR" altLang="en-US" dirty="0"/>
              <a:t>접속주소</a:t>
            </a:r>
            <a:endParaRPr lang="en-US" altLang="ko-KR" dirty="0"/>
          </a:p>
          <a:p>
            <a:r>
              <a:rPr lang="en-US" altLang="ko-KR" dirty="0"/>
              <a:t>33060 :3306</a:t>
            </a:r>
            <a:r>
              <a:rPr lang="ko-KR" altLang="en-US" dirty="0"/>
              <a:t>을 </a:t>
            </a:r>
            <a:r>
              <a:rPr lang="ko-KR" altLang="en-US" dirty="0" err="1"/>
              <a:t>포워딩한</a:t>
            </a:r>
            <a:r>
              <a:rPr lang="ko-KR" altLang="en-US" dirty="0"/>
              <a:t> 주소</a:t>
            </a:r>
            <a:endParaRPr lang="en-US" altLang="ko-KR" dirty="0"/>
          </a:p>
          <a:p>
            <a:r>
              <a:rPr lang="en-US" altLang="ko-KR" dirty="0"/>
              <a:t>root : </a:t>
            </a:r>
            <a:r>
              <a:rPr lang="en-US" altLang="ko-KR" dirty="0" err="1"/>
              <a:t>db</a:t>
            </a:r>
            <a:r>
              <a:rPr lang="ko-KR" altLang="en-US" dirty="0"/>
              <a:t>사용자 </a:t>
            </a:r>
            <a:r>
              <a:rPr lang="en-US" altLang="ko-KR" dirty="0"/>
              <a:t>, </a:t>
            </a:r>
            <a:r>
              <a:rPr lang="en-US" altLang="ko-KR" dirty="0" err="1"/>
              <a:t>kopoctc</a:t>
            </a:r>
            <a:r>
              <a:rPr lang="en-US" altLang="ko-KR" dirty="0"/>
              <a:t>: </a:t>
            </a:r>
            <a:r>
              <a:rPr lang="ko-KR" altLang="en-US" dirty="0"/>
              <a:t>비번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show databases -&gt; show tables</a:t>
            </a:r>
            <a:r>
              <a:rPr lang="ko-KR" altLang="en-US" dirty="0"/>
              <a:t>등등으로 바꿔서 실습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68780" y="5217745"/>
            <a:ext cx="3775393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외워라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 err="1">
                <a:solidFill>
                  <a:srgbClr val="FF0000"/>
                </a:solidFill>
              </a:rPr>
              <a:t>콘넥션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스테이트먼트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 err="1">
                <a:solidFill>
                  <a:srgbClr val="FF0000"/>
                </a:solidFill>
              </a:rPr>
              <a:t>리절트셋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" name="타원 1"/>
          <p:cNvSpPr/>
          <p:nvPr/>
        </p:nvSpPr>
        <p:spPr bwMode="auto">
          <a:xfrm>
            <a:off x="7311406" y="1453175"/>
            <a:ext cx="550158" cy="314918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5588" y="5983550"/>
            <a:ext cx="636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만일 </a:t>
            </a:r>
            <a:r>
              <a:rPr lang="en-US" altLang="ko-KR" sz="1400" dirty="0" err="1"/>
              <a:t>dbuser</a:t>
            </a:r>
            <a:r>
              <a:rPr lang="en-US" altLang="ko-KR" sz="1400" dirty="0"/>
              <a:t>/</a:t>
            </a:r>
            <a:r>
              <a:rPr lang="en-US" altLang="ko-KR" sz="1400" dirty="0" err="1"/>
              <a:t>passwd</a:t>
            </a:r>
            <a:r>
              <a:rPr lang="ko-KR" altLang="en-US" sz="1400" dirty="0"/>
              <a:t>등을 바꾸면 모든 프로그램에 가서 하나씩 바꿔야 하나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23213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3"/>
            <a:ext cx="8689209" cy="174935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examtable</a:t>
            </a:r>
            <a:r>
              <a:rPr lang="en-US" altLang="ko-KR" sz="1600" dirty="0"/>
              <a:t> (1)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테이블</a:t>
            </a:r>
            <a:r>
              <a:rPr lang="en-US" altLang="ko-KR" sz="1200" dirty="0"/>
              <a:t> </a:t>
            </a:r>
            <a:r>
              <a:rPr lang="ko-KR" altLang="en-US" sz="1200" dirty="0"/>
              <a:t>만들기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ResultSet</a:t>
            </a:r>
            <a:r>
              <a:rPr lang="ko-KR" altLang="en-US" sz="1200" dirty="0"/>
              <a:t>이 </a:t>
            </a:r>
            <a:r>
              <a:rPr lang="ko-KR" altLang="en-US" sz="1200" dirty="0" err="1"/>
              <a:t>필요없는</a:t>
            </a:r>
            <a:r>
              <a:rPr lang="ko-KR" altLang="en-US" sz="1200" dirty="0"/>
              <a:t> 경우는 </a:t>
            </a:r>
            <a:r>
              <a:rPr lang="en-US" altLang="ko-KR" sz="1200" dirty="0"/>
              <a:t>execute </a:t>
            </a:r>
            <a:r>
              <a:rPr lang="ko-KR" altLang="en-US" sz="1200" dirty="0"/>
              <a:t>함수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executeQuery</a:t>
            </a:r>
            <a:r>
              <a:rPr lang="ko-KR" altLang="en-US" sz="1200" dirty="0"/>
              <a:t>가 아님</a:t>
            </a:r>
            <a:r>
              <a:rPr lang="en-US" altLang="ko-KR" sz="1200" dirty="0"/>
              <a:t>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특이 이 프로그램은 </a:t>
            </a:r>
            <a:r>
              <a:rPr lang="ko-KR" altLang="en-US" sz="1200" dirty="0" err="1"/>
              <a:t>매우매우</a:t>
            </a:r>
            <a:r>
              <a:rPr lang="ko-KR" altLang="en-US" sz="1200" dirty="0"/>
              <a:t> 중요하니 각 줄마다 무엇을 하는 것인지 깐깐히 설명하시오</a:t>
            </a: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050529" y="5657139"/>
            <a:ext cx="5413661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테이블 만들기</a:t>
            </a:r>
            <a:r>
              <a:rPr lang="en-US" altLang="ko-KR" dirty="0"/>
              <a:t>, </a:t>
            </a:r>
            <a:r>
              <a:rPr lang="ko-KR" altLang="en-US" dirty="0" err="1"/>
              <a:t>지우기등을</a:t>
            </a:r>
            <a:r>
              <a:rPr lang="ko-KR" altLang="en-US" dirty="0"/>
              <a:t> 프로그램화 하면 편하다</a:t>
            </a:r>
            <a:endParaRPr lang="en-US" altLang="ko-KR" dirty="0"/>
          </a:p>
          <a:p>
            <a:r>
              <a:rPr lang="en-US" altLang="ko-KR" dirty="0"/>
              <a:t>Open()</a:t>
            </a:r>
            <a:r>
              <a:rPr lang="ko-KR" altLang="en-US" dirty="0"/>
              <a:t>한 만큼 </a:t>
            </a:r>
            <a:r>
              <a:rPr lang="en-US" altLang="ko-KR" dirty="0"/>
              <a:t>close() </a:t>
            </a:r>
            <a:r>
              <a:rPr lang="ko-KR" altLang="en-US" dirty="0" err="1"/>
              <a:t>안하면</a:t>
            </a:r>
            <a:r>
              <a:rPr lang="ko-KR" altLang="en-US" dirty="0"/>
              <a:t> 나중에 프로그램 </a:t>
            </a:r>
            <a:r>
              <a:rPr lang="ko-KR" altLang="en-US" dirty="0" err="1"/>
              <a:t>박살난다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97" y="2916699"/>
            <a:ext cx="8741994" cy="267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45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912232" y="864447"/>
            <a:ext cx="773411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/>
              <a:t>2. JAVA DB </a:t>
            </a:r>
            <a:r>
              <a:rPr lang="ko-KR" altLang="en-US" sz="2000" dirty="0"/>
              <a:t>다루기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200" dirty="0"/>
              <a:t>데이터베이스 연결 전 작업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200" dirty="0"/>
              <a:t>한글처리</a:t>
            </a:r>
            <a:r>
              <a:rPr lang="en-US" altLang="ko-KR" sz="1200" dirty="0"/>
              <a:t>(UTF-8)</a:t>
            </a:r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/>
              <a:t>Result set</a:t>
            </a:r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/>
              <a:t>JDBC </a:t>
            </a:r>
            <a:r>
              <a:rPr lang="ko-KR" altLang="en-US" sz="1200" dirty="0"/>
              <a:t>기본 프로그램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 err="1"/>
              <a:t>examtable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 err="1"/>
              <a:t>Freewifi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/>
              <a:t>Self-training</a:t>
            </a:r>
          </a:p>
          <a:p>
            <a:pPr>
              <a:spcBef>
                <a:spcPct val="0"/>
              </a:spcBef>
            </a:pPr>
            <a:endParaRPr lang="en-US" altLang="ko-KR" sz="1200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3"/>
            <a:ext cx="8689209" cy="15103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examtable</a:t>
            </a:r>
            <a:r>
              <a:rPr lang="en-US" altLang="ko-KR" sz="1600" dirty="0"/>
              <a:t> (2)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테이블</a:t>
            </a:r>
            <a:r>
              <a:rPr lang="en-US" altLang="ko-KR" sz="1200" dirty="0"/>
              <a:t> </a:t>
            </a:r>
            <a:r>
              <a:rPr lang="ko-KR" altLang="en-US" sz="1200" dirty="0"/>
              <a:t>지우기</a:t>
            </a: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특이 이 프로그램은 </a:t>
            </a:r>
            <a:r>
              <a:rPr lang="ko-KR" altLang="en-US" sz="1200" dirty="0" err="1"/>
              <a:t>매우매우</a:t>
            </a:r>
            <a:r>
              <a:rPr lang="ko-KR" altLang="en-US" sz="1200" dirty="0"/>
              <a:t> 중요하니 각 줄마다 무엇을 하는 것인지 깐깐히 설명하시오</a:t>
            </a: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050529" y="5657139"/>
            <a:ext cx="5413661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테이블 만들기</a:t>
            </a:r>
            <a:r>
              <a:rPr lang="en-US" altLang="ko-KR" dirty="0"/>
              <a:t>, </a:t>
            </a:r>
            <a:r>
              <a:rPr lang="ko-KR" altLang="en-US" dirty="0" err="1"/>
              <a:t>지우기등을</a:t>
            </a:r>
            <a:r>
              <a:rPr lang="ko-KR" altLang="en-US" dirty="0"/>
              <a:t> 프로그램화 하면 편하다</a:t>
            </a:r>
            <a:endParaRPr lang="en-US" altLang="ko-KR" dirty="0"/>
          </a:p>
          <a:p>
            <a:r>
              <a:rPr lang="en-US" altLang="ko-KR" dirty="0"/>
              <a:t>Open()</a:t>
            </a:r>
            <a:r>
              <a:rPr lang="ko-KR" altLang="en-US" dirty="0"/>
              <a:t>한 만큼 </a:t>
            </a:r>
            <a:r>
              <a:rPr lang="en-US" altLang="ko-KR" dirty="0"/>
              <a:t>close() </a:t>
            </a:r>
            <a:r>
              <a:rPr lang="ko-KR" altLang="en-US" dirty="0" err="1"/>
              <a:t>안하면</a:t>
            </a:r>
            <a:r>
              <a:rPr lang="ko-KR" altLang="en-US" dirty="0"/>
              <a:t> 나중에 프로그램 </a:t>
            </a:r>
            <a:r>
              <a:rPr lang="ko-KR" altLang="en-US" dirty="0" err="1"/>
              <a:t>박살난다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62" y="2503879"/>
            <a:ext cx="9024491" cy="230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766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3"/>
            <a:ext cx="8689209" cy="15103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examtable</a:t>
            </a:r>
            <a:r>
              <a:rPr lang="en-US" altLang="ko-KR" sz="1600" dirty="0"/>
              <a:t> (3)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테이블</a:t>
            </a:r>
            <a:r>
              <a:rPr lang="en-US" altLang="ko-KR" sz="1200" dirty="0"/>
              <a:t> </a:t>
            </a:r>
            <a:r>
              <a:rPr lang="ko-KR" altLang="en-US" sz="1200" dirty="0"/>
              <a:t>레코드 집어넣기</a:t>
            </a: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특이 이 프로그램은 </a:t>
            </a:r>
            <a:r>
              <a:rPr lang="ko-KR" altLang="en-US" sz="1200" dirty="0" err="1"/>
              <a:t>매우매우</a:t>
            </a:r>
            <a:r>
              <a:rPr lang="ko-KR" altLang="en-US" sz="1200" dirty="0"/>
              <a:t> 중요하니 각 줄마다 무엇을 하는 것인지 깐깐히 설명하시오</a:t>
            </a: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78" y="2458514"/>
            <a:ext cx="9111309" cy="337688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178701" y="5699525"/>
            <a:ext cx="5468164" cy="63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Open()</a:t>
            </a:r>
            <a:r>
              <a:rPr lang="ko-KR" altLang="en-US" dirty="0"/>
              <a:t>한 만큼 </a:t>
            </a:r>
            <a:r>
              <a:rPr lang="en-US" altLang="ko-KR" dirty="0"/>
              <a:t>close() </a:t>
            </a:r>
            <a:r>
              <a:rPr lang="ko-KR" altLang="en-US" dirty="0"/>
              <a:t>안하면 나중에 프로그램 </a:t>
            </a:r>
            <a:r>
              <a:rPr lang="ko-KR" altLang="en-US" dirty="0" err="1"/>
              <a:t>박살난다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그리운 티아라</a:t>
            </a:r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29F5BEA5-0877-4A61-AF34-242102DF4D22}"/>
              </a:ext>
            </a:extLst>
          </p:cNvPr>
          <p:cNvSpPr/>
          <p:nvPr/>
        </p:nvSpPr>
        <p:spPr bwMode="auto">
          <a:xfrm>
            <a:off x="7844118" y="5190565"/>
            <a:ext cx="986465" cy="248402"/>
          </a:xfrm>
          <a:prstGeom prst="wedgeRectCallout">
            <a:avLst>
              <a:gd name="adj1" fmla="val -124433"/>
              <a:gd name="adj2" fmla="val -218998"/>
            </a:avLst>
          </a:prstGeom>
          <a:solidFill>
            <a:srgbClr val="FFFF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그리운 티아라</a:t>
            </a:r>
          </a:p>
        </p:txBody>
      </p:sp>
    </p:spTree>
    <p:extLst>
      <p:ext uri="{BB962C8B-B14F-4D97-AF65-F5344CB8AC3E}">
        <p14:creationId xmlns:p14="http://schemas.microsoft.com/office/powerpoint/2010/main" val="14607906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3"/>
            <a:ext cx="8689209" cy="15103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examtable</a:t>
            </a:r>
            <a:r>
              <a:rPr lang="en-US" altLang="ko-KR" sz="1600" dirty="0"/>
              <a:t> (4)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테이블</a:t>
            </a:r>
            <a:r>
              <a:rPr lang="en-US" altLang="ko-KR" sz="1200" dirty="0"/>
              <a:t> </a:t>
            </a:r>
            <a:r>
              <a:rPr lang="ko-KR" altLang="en-US" sz="1200" dirty="0"/>
              <a:t>읽기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특이 이 프로그램은 </a:t>
            </a:r>
            <a:r>
              <a:rPr lang="ko-KR" altLang="en-US" sz="1200" dirty="0" err="1"/>
              <a:t>매우매우</a:t>
            </a:r>
            <a:r>
              <a:rPr lang="ko-KR" altLang="en-US" sz="1200" dirty="0"/>
              <a:t> 중요하니 각 줄마다 무엇을 하는 것인지 깐깐히 설명하시오</a:t>
            </a: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72" y="2413416"/>
            <a:ext cx="9114218" cy="314943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417674" y="5562855"/>
            <a:ext cx="5413661" cy="63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Open()</a:t>
            </a:r>
            <a:r>
              <a:rPr lang="ko-KR" altLang="en-US" dirty="0"/>
              <a:t>한 만큼 </a:t>
            </a:r>
            <a:r>
              <a:rPr lang="en-US" altLang="ko-KR" dirty="0"/>
              <a:t>close() </a:t>
            </a:r>
            <a:r>
              <a:rPr lang="ko-KR" altLang="en-US" dirty="0" err="1"/>
              <a:t>안하면</a:t>
            </a:r>
            <a:r>
              <a:rPr lang="ko-KR" altLang="en-US" dirty="0"/>
              <a:t> 나중에 프로그램 </a:t>
            </a:r>
            <a:r>
              <a:rPr lang="ko-KR" altLang="en-US" dirty="0" err="1"/>
              <a:t>박살난다</a:t>
            </a:r>
            <a:endParaRPr lang="en-US" altLang="ko-KR" dirty="0"/>
          </a:p>
          <a:p>
            <a:r>
              <a:rPr lang="ko-KR" altLang="en-US" dirty="0" err="1"/>
              <a:t>콘넥션</a:t>
            </a:r>
            <a:r>
              <a:rPr lang="en-US" altLang="ko-KR" dirty="0"/>
              <a:t>, </a:t>
            </a:r>
            <a:r>
              <a:rPr lang="ko-KR" altLang="en-US" dirty="0"/>
              <a:t>스테이트먼트</a:t>
            </a:r>
            <a:r>
              <a:rPr lang="en-US" altLang="ko-KR" dirty="0"/>
              <a:t>, </a:t>
            </a:r>
            <a:r>
              <a:rPr lang="ko-KR" altLang="en-US" dirty="0" err="1"/>
              <a:t>리절트셋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디비디비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75355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3"/>
            <a:ext cx="8689209" cy="143064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freewifi</a:t>
            </a:r>
            <a:r>
              <a:rPr lang="en-US" altLang="ko-KR" sz="1600" dirty="0"/>
              <a:t> (1)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테이블</a:t>
            </a:r>
            <a:r>
              <a:rPr lang="en-US" altLang="ko-KR" sz="1200" dirty="0"/>
              <a:t> </a:t>
            </a:r>
            <a:r>
              <a:rPr lang="ko-KR" altLang="en-US" sz="1200" dirty="0"/>
              <a:t>만들기</a:t>
            </a:r>
            <a:r>
              <a:rPr lang="en-US" altLang="ko-KR" sz="1200" dirty="0"/>
              <a:t>. </a:t>
            </a:r>
            <a:r>
              <a:rPr lang="ko-KR" altLang="en-US" sz="1200" dirty="0"/>
              <a:t>지우기도 만들어 놓자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무료와이파이</a:t>
            </a:r>
            <a:r>
              <a:rPr lang="ko-KR" altLang="en-US" sz="1200" dirty="0"/>
              <a:t> 정보파일을 보고 해당 필드명으로 테이블을 만든다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필드명</a:t>
            </a:r>
            <a:r>
              <a:rPr lang="en-US" altLang="ko-KR" sz="1200" dirty="0"/>
              <a:t>,</a:t>
            </a:r>
            <a:r>
              <a:rPr lang="ko-KR" altLang="en-US" sz="1200" dirty="0"/>
              <a:t>필드타입</a:t>
            </a:r>
            <a:r>
              <a:rPr lang="en-US" altLang="ko-KR" sz="1200" dirty="0"/>
              <a:t>,</a:t>
            </a:r>
            <a:r>
              <a:rPr lang="ko-KR" altLang="en-US" sz="1200" dirty="0" err="1"/>
              <a:t>크기등을</a:t>
            </a:r>
            <a:r>
              <a:rPr lang="ko-KR" altLang="en-US" sz="1200" dirty="0"/>
              <a:t> 잘 구성해 봐라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53" y="2264918"/>
            <a:ext cx="8255087" cy="40757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581" y="4776451"/>
            <a:ext cx="2206500" cy="110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068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766477" cy="570669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freewifi</a:t>
            </a:r>
            <a:r>
              <a:rPr lang="en-US" altLang="ko-KR" sz="1600" dirty="0"/>
              <a:t> (2)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그 파일을 읽고 </a:t>
            </a:r>
            <a:r>
              <a:rPr lang="en-US" altLang="ko-KR" sz="1200" dirty="0"/>
              <a:t>DB</a:t>
            </a:r>
            <a:r>
              <a:rPr lang="ko-KR" altLang="en-US" sz="1200" dirty="0"/>
              <a:t>에 값을 집어넣어보자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노가다</a:t>
            </a:r>
            <a:r>
              <a:rPr lang="en-US" altLang="ko-KR" sz="1200" dirty="0"/>
              <a:t>, </a:t>
            </a:r>
            <a:r>
              <a:rPr lang="ko-KR" altLang="en-US" sz="1200" dirty="0"/>
              <a:t>의미를 알고 잘 만들어야 에러가 없다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1) </a:t>
            </a:r>
            <a:r>
              <a:rPr lang="ko-KR" altLang="en-US" sz="1200" dirty="0" err="1"/>
              <a:t>현재꺼</a:t>
            </a:r>
            <a:r>
              <a:rPr lang="ko-KR" altLang="en-US" sz="1200" dirty="0"/>
              <a:t> 그대로 해보기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2) </a:t>
            </a:r>
            <a:r>
              <a:rPr lang="ko-KR" altLang="en-US" sz="1200" dirty="0"/>
              <a:t>자료를 넣다 보면 에러가 나는 줄이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이에 어떻게 대처했는지 제출</a:t>
            </a:r>
            <a:r>
              <a:rPr lang="en-US" altLang="ko-KR" sz="1200" dirty="0"/>
              <a:t>(</a:t>
            </a:r>
            <a:r>
              <a:rPr lang="ko-KR" altLang="en-US" sz="1200" dirty="0"/>
              <a:t>즉 원 자료를 수정하든지</a:t>
            </a:r>
            <a:r>
              <a:rPr lang="en-US" altLang="ko-KR" sz="1200" dirty="0"/>
              <a:t>, </a:t>
            </a:r>
            <a:r>
              <a:rPr lang="ko-KR" altLang="en-US" sz="1200" dirty="0"/>
              <a:t>테이블 필드길이를 조정하든지</a:t>
            </a:r>
            <a:r>
              <a:rPr lang="en-US" altLang="ko-KR" sz="1200" dirty="0"/>
              <a:t>)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3) </a:t>
            </a:r>
            <a:r>
              <a:rPr lang="ko-KR" altLang="en-US" sz="1200" dirty="0"/>
              <a:t>이 프로그램을 돌릴 때마다 중복되어 자료가 들어간다</a:t>
            </a:r>
            <a:r>
              <a:rPr lang="en-US" altLang="ko-KR" sz="1200" dirty="0"/>
              <a:t>. </a:t>
            </a:r>
            <a:r>
              <a:rPr lang="ko-KR" altLang="en-US" sz="1200" dirty="0"/>
              <a:t>이를 막기 위하여 복합 </a:t>
            </a:r>
            <a:r>
              <a:rPr lang="ko-KR" altLang="en-US" sz="1200" dirty="0" err="1"/>
              <a:t>프라이머리키를</a:t>
            </a:r>
            <a:r>
              <a:rPr lang="ko-KR" altLang="en-US" sz="1200" dirty="0"/>
              <a:t> 구성하고 재 실습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ppt</a:t>
            </a:r>
            <a:r>
              <a:rPr lang="ko-KR" altLang="en-US" sz="1200" dirty="0"/>
              <a:t>제출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4) </a:t>
            </a:r>
            <a:r>
              <a:rPr lang="ko-KR" altLang="en-US" sz="1200" dirty="0"/>
              <a:t>테이블의 </a:t>
            </a:r>
            <a:r>
              <a:rPr lang="ko-KR" altLang="en-US" sz="1200" dirty="0" err="1"/>
              <a:t>설치년월을</a:t>
            </a:r>
            <a:r>
              <a:rPr lang="ko-KR" altLang="en-US" sz="1200" dirty="0"/>
              <a:t>  </a:t>
            </a:r>
            <a:r>
              <a:rPr lang="en-US" altLang="ko-KR" sz="1200" dirty="0"/>
              <a:t>Date</a:t>
            </a:r>
            <a:r>
              <a:rPr lang="ko-KR" altLang="en-US" sz="1200" dirty="0"/>
              <a:t>형태의 필드로 고치고 데이터 </a:t>
            </a:r>
            <a:r>
              <a:rPr lang="ko-KR" altLang="en-US" sz="1200" dirty="0" err="1"/>
              <a:t>정제후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디비</a:t>
            </a:r>
            <a:r>
              <a:rPr lang="ko-KR" altLang="en-US" sz="1200" dirty="0"/>
              <a:t> 업로드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275" y="603042"/>
            <a:ext cx="6071031" cy="58771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34947" y="6063118"/>
            <a:ext cx="29706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데이터 잘 들어갔는지 </a:t>
            </a:r>
            <a:r>
              <a:rPr lang="en-US" altLang="ko-KR" sz="1050" dirty="0" err="1"/>
              <a:t>mysql</a:t>
            </a:r>
            <a:r>
              <a:rPr lang="en-US" altLang="ko-KR" sz="1050" dirty="0"/>
              <a:t>&gt;</a:t>
            </a:r>
            <a:r>
              <a:rPr lang="ko-KR" altLang="en-US" sz="1050" dirty="0"/>
              <a:t>에서 확인해요</a:t>
            </a:r>
            <a:r>
              <a:rPr lang="en-US" altLang="ko-KR" sz="1050" dirty="0"/>
              <a:t>~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719040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1745841" cy="570669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freewifi</a:t>
            </a:r>
            <a:r>
              <a:rPr lang="en-US" altLang="ko-KR" sz="1600" dirty="0"/>
              <a:t> (3) (</a:t>
            </a:r>
            <a:r>
              <a:rPr lang="ko-KR" altLang="en-US" sz="1600" dirty="0"/>
              <a:t>생략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Table</a:t>
            </a:r>
            <a:r>
              <a:rPr lang="ko-KR" altLang="en-US" sz="1200" dirty="0"/>
              <a:t>내용을 읽어보자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1) </a:t>
            </a:r>
            <a:r>
              <a:rPr lang="ko-KR" altLang="en-US" sz="1200" dirty="0"/>
              <a:t>나와 가까운 곳 찾기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2) </a:t>
            </a:r>
            <a:r>
              <a:rPr lang="ko-KR" altLang="en-US" sz="1200" dirty="0"/>
              <a:t>전부 보기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3) SKT</a:t>
            </a:r>
            <a:r>
              <a:rPr lang="ko-KR" altLang="en-US" sz="1200" dirty="0"/>
              <a:t>꺼만 찾기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4) </a:t>
            </a:r>
            <a:r>
              <a:rPr lang="ko-KR" altLang="en-US" sz="1200" dirty="0" err="1"/>
              <a:t>수원시꺼</a:t>
            </a:r>
            <a:r>
              <a:rPr lang="ko-KR" altLang="en-US" sz="1200" dirty="0"/>
              <a:t> 찾기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5706462" y="5991027"/>
            <a:ext cx="36920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프로그램 </a:t>
            </a:r>
            <a:r>
              <a:rPr lang="ko-KR" altLang="en-US" sz="1050" dirty="0" err="1"/>
              <a:t>코딩전</a:t>
            </a:r>
            <a:r>
              <a:rPr lang="ko-KR" altLang="en-US" sz="1050" dirty="0"/>
              <a:t> </a:t>
            </a:r>
            <a:r>
              <a:rPr lang="ko-KR" altLang="en-US" sz="1050" dirty="0" err="1"/>
              <a:t>쿼리문을</a:t>
            </a:r>
            <a:r>
              <a:rPr lang="ko-KR" altLang="en-US" sz="1050" dirty="0"/>
              <a:t> </a:t>
            </a:r>
            <a:r>
              <a:rPr lang="en-US" altLang="ko-KR" sz="1050" dirty="0" err="1"/>
              <a:t>mysql</a:t>
            </a:r>
            <a:r>
              <a:rPr lang="en-US" altLang="ko-KR" sz="1050" dirty="0"/>
              <a:t>&gt;</a:t>
            </a:r>
            <a:r>
              <a:rPr lang="ko-KR" altLang="en-US" sz="1050" dirty="0"/>
              <a:t>에서 확인해보는 습관</a:t>
            </a:r>
            <a:r>
              <a:rPr lang="en-US" altLang="ko-KR" sz="1050" dirty="0"/>
              <a:t>~</a:t>
            </a:r>
            <a:endParaRPr lang="ko-KR" altLang="en-US" sz="10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623" y="755057"/>
            <a:ext cx="7645182" cy="523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893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3"/>
            <a:ext cx="8822007" cy="24133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Basic</a:t>
            </a:r>
            <a:r>
              <a:rPr lang="ko-KR" altLang="en-US" sz="1600" dirty="0"/>
              <a:t> </a:t>
            </a:r>
            <a:r>
              <a:rPr lang="en-US" altLang="ko-KR" sz="1600" dirty="0"/>
              <a:t>Training (1)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주차장 등</a:t>
            </a:r>
            <a:r>
              <a:rPr lang="en-US" altLang="ko-KR" sz="1200" dirty="0"/>
              <a:t> </a:t>
            </a:r>
            <a:r>
              <a:rPr lang="ko-KR" altLang="en-US" sz="1200" dirty="0"/>
              <a:t>위치정보가 있는 파일을 가지고 실습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최소 필드가 </a:t>
            </a:r>
            <a:r>
              <a:rPr lang="en-US" altLang="ko-KR" sz="1200" dirty="0"/>
              <a:t>10</a:t>
            </a:r>
            <a:r>
              <a:rPr lang="ko-KR" altLang="en-US" sz="1200" dirty="0"/>
              <a:t>개 이상일 것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1) table</a:t>
            </a:r>
            <a:r>
              <a:rPr lang="ko-KR" altLang="en-US" sz="1200" dirty="0"/>
              <a:t>생성</a:t>
            </a:r>
            <a:r>
              <a:rPr lang="en-US" altLang="ko-KR" sz="1200" dirty="0"/>
              <a:t>,</a:t>
            </a:r>
            <a:r>
              <a:rPr lang="ko-KR" altLang="en-US" sz="1200" dirty="0"/>
              <a:t>지움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2)</a:t>
            </a:r>
            <a:r>
              <a:rPr lang="ko-KR" altLang="en-US" sz="1200" dirty="0"/>
              <a:t>파일을 읽어서 </a:t>
            </a:r>
            <a:r>
              <a:rPr lang="en-US" altLang="ko-KR" sz="1200" dirty="0"/>
              <a:t>table</a:t>
            </a:r>
            <a:r>
              <a:rPr lang="ko-KR" altLang="en-US" sz="1200" dirty="0"/>
              <a:t>에 집어넣기</a:t>
            </a:r>
            <a:r>
              <a:rPr lang="en-US" altLang="ko-KR" sz="1200" dirty="0"/>
              <a:t>, P-KEY</a:t>
            </a:r>
            <a:r>
              <a:rPr lang="ko-KR" altLang="en-US" sz="1200" dirty="0"/>
              <a:t> 잡아주셔요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3) </a:t>
            </a:r>
            <a:r>
              <a:rPr lang="ko-KR" altLang="en-US" sz="1200" dirty="0"/>
              <a:t>최단거리 등등 조회하는 실습실습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하나</a:t>
            </a:r>
            <a:r>
              <a:rPr lang="en-US" altLang="ko-KR" sz="1200" dirty="0"/>
              <a:t>(</a:t>
            </a:r>
            <a:r>
              <a:rPr lang="ko-KR" altLang="en-US" sz="1200" dirty="0"/>
              <a:t>★</a:t>
            </a:r>
            <a:r>
              <a:rPr lang="en-US" altLang="ko-KR" sz="1200" dirty="0"/>
              <a:t>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20182" y="3657999"/>
            <a:ext cx="8822007" cy="24133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Basic</a:t>
            </a:r>
            <a:r>
              <a:rPr lang="ko-KR" altLang="en-US" sz="1600" dirty="0"/>
              <a:t> </a:t>
            </a:r>
            <a:r>
              <a:rPr lang="en-US" altLang="ko-KR" sz="1600" dirty="0"/>
              <a:t>Training(2)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1) </a:t>
            </a:r>
            <a:r>
              <a:rPr lang="ko-KR" altLang="en-US" sz="1200" dirty="0"/>
              <a:t>테이블 생성</a:t>
            </a:r>
            <a:r>
              <a:rPr lang="en-US" altLang="ko-KR" sz="1200" dirty="0"/>
              <a:t>,</a:t>
            </a:r>
            <a:r>
              <a:rPr lang="ko-KR" altLang="en-US" sz="1200" dirty="0"/>
              <a:t>지움 </a:t>
            </a:r>
            <a:r>
              <a:rPr lang="en-US" altLang="ko-KR" sz="1200" dirty="0"/>
              <a:t>:</a:t>
            </a:r>
            <a:r>
              <a:rPr lang="ko-KR" altLang="en-US" sz="1200" dirty="0"/>
              <a:t>학번</a:t>
            </a:r>
            <a:r>
              <a:rPr lang="en-US" altLang="ko-KR" sz="1200" dirty="0"/>
              <a:t>, </a:t>
            </a:r>
            <a:r>
              <a:rPr lang="ko-KR" altLang="en-US" sz="1200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dirty="0"/>
              <a:t>국어</a:t>
            </a:r>
            <a:r>
              <a:rPr lang="en-US" altLang="ko-KR" sz="1200" dirty="0"/>
              <a:t>, </a:t>
            </a:r>
            <a:r>
              <a:rPr lang="ko-KR" altLang="en-US" sz="1200" dirty="0"/>
              <a:t>영어</a:t>
            </a:r>
            <a:r>
              <a:rPr lang="en-US" altLang="ko-KR" sz="1200" dirty="0"/>
              <a:t>, </a:t>
            </a:r>
            <a:r>
              <a:rPr lang="ko-KR" altLang="en-US" sz="1200" dirty="0"/>
              <a:t>수학의 성적테이블을 만들 것</a:t>
            </a:r>
            <a:r>
              <a:rPr lang="en-US" altLang="ko-KR" sz="1200" dirty="0"/>
              <a:t> (P-KEY : </a:t>
            </a:r>
            <a:r>
              <a:rPr lang="ko-KR" altLang="en-US" sz="1200" dirty="0"/>
              <a:t>학번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2) </a:t>
            </a:r>
            <a:r>
              <a:rPr lang="ko-KR" altLang="en-US" sz="1200" dirty="0"/>
              <a:t>값 입력 </a:t>
            </a:r>
            <a:r>
              <a:rPr lang="en-US" altLang="ko-KR" sz="1200" dirty="0"/>
              <a:t>: </a:t>
            </a:r>
            <a:r>
              <a:rPr lang="ko-KR" altLang="en-US" sz="1200" dirty="0"/>
              <a:t>테이블 값은 랜덤함수를 이용하여</a:t>
            </a:r>
            <a:r>
              <a:rPr lang="en-US" altLang="ko-KR" sz="1200" dirty="0"/>
              <a:t>, 1000</a:t>
            </a:r>
            <a:r>
              <a:rPr lang="ko-KR" altLang="en-US" sz="1200" dirty="0"/>
              <a:t>명의 데이터를 집어 넣을 것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3) </a:t>
            </a:r>
            <a:r>
              <a:rPr lang="ko-KR" altLang="en-US" sz="1200" dirty="0"/>
              <a:t>페이지당 </a:t>
            </a:r>
            <a:r>
              <a:rPr lang="en-US" altLang="ko-KR" sz="1200" dirty="0"/>
              <a:t>30</a:t>
            </a:r>
            <a:r>
              <a:rPr lang="ko-KR" altLang="en-US" sz="1200" dirty="0"/>
              <a:t>명씩 성적집계표 출력 </a:t>
            </a:r>
            <a:r>
              <a:rPr lang="en-US" altLang="ko-KR" sz="1200" dirty="0"/>
              <a:t>(</a:t>
            </a:r>
            <a:r>
              <a:rPr lang="ko-KR" altLang="en-US" sz="1200" dirty="0"/>
              <a:t>단 개인별 총점</a:t>
            </a:r>
            <a:r>
              <a:rPr lang="en-US" altLang="ko-KR" sz="1200" dirty="0"/>
              <a:t>/</a:t>
            </a:r>
            <a:r>
              <a:rPr lang="ko-KR" altLang="en-US" sz="1200" dirty="0"/>
              <a:t>평균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페이지별</a:t>
            </a:r>
            <a:r>
              <a:rPr lang="ko-KR" altLang="en-US" sz="1200" dirty="0"/>
              <a:t> 총점</a:t>
            </a:r>
            <a:r>
              <a:rPr lang="en-US" altLang="ko-KR" sz="1200" dirty="0"/>
              <a:t>/</a:t>
            </a:r>
            <a:r>
              <a:rPr lang="ko-KR" altLang="en-US" sz="1200" dirty="0"/>
              <a:t>평균</a:t>
            </a:r>
            <a:r>
              <a:rPr lang="en-US" altLang="ko-KR" sz="1200" dirty="0"/>
              <a:t>, </a:t>
            </a:r>
            <a:r>
              <a:rPr lang="ko-KR" altLang="en-US" sz="1200" dirty="0"/>
              <a:t>누적 총점</a:t>
            </a:r>
            <a:r>
              <a:rPr lang="en-US" altLang="ko-KR" sz="1200" dirty="0"/>
              <a:t>/</a:t>
            </a:r>
            <a:r>
              <a:rPr lang="ko-KR" altLang="en-US" sz="1200" dirty="0"/>
              <a:t>평균 은 </a:t>
            </a:r>
            <a:r>
              <a:rPr lang="en-US" altLang="ko-KR" sz="1200" dirty="0"/>
              <a:t>select </a:t>
            </a:r>
            <a:r>
              <a:rPr lang="ko-KR" altLang="en-US" sz="1200" dirty="0"/>
              <a:t>쿼리문에서 처리할 것 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select * from </a:t>
            </a:r>
            <a:r>
              <a:rPr lang="en-US" altLang="ko-KR" sz="1200" dirty="0" err="1"/>
              <a:t>examtable</a:t>
            </a:r>
            <a:r>
              <a:rPr lang="en-US" altLang="ko-KR" sz="1200" dirty="0"/>
              <a:t> limit 31, 30;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하나</a:t>
            </a:r>
            <a:r>
              <a:rPr lang="en-US" altLang="ko-KR" sz="1200" dirty="0"/>
              <a:t>(</a:t>
            </a:r>
            <a:r>
              <a:rPr lang="ko-KR" altLang="en-US" sz="1200" dirty="0"/>
              <a:t>★</a:t>
            </a:r>
            <a:r>
              <a:rPr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367666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3"/>
            <a:ext cx="8822007" cy="24133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Training (</a:t>
            </a:r>
            <a:r>
              <a:rPr lang="ko-KR" altLang="en-US" sz="1600" dirty="0" err="1"/>
              <a:t>실습하시오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일자별</a:t>
            </a:r>
            <a:r>
              <a:rPr lang="ko-KR" altLang="en-US" sz="1200" dirty="0"/>
              <a:t> 주가 데이터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1) table</a:t>
            </a:r>
            <a:r>
              <a:rPr lang="ko-KR" altLang="en-US" sz="1200" dirty="0"/>
              <a:t>생성</a:t>
            </a:r>
            <a:r>
              <a:rPr lang="en-US" altLang="ko-KR" sz="1200" dirty="0"/>
              <a:t>,</a:t>
            </a:r>
            <a:r>
              <a:rPr lang="ko-KR" altLang="en-US" sz="1200" dirty="0"/>
              <a:t>지움 </a:t>
            </a:r>
            <a:r>
              <a:rPr lang="en-US" altLang="ko-KR" sz="1200" dirty="0"/>
              <a:t>(</a:t>
            </a:r>
            <a:r>
              <a:rPr lang="ko-KR" altLang="en-US" sz="1200" dirty="0"/>
              <a:t>단 </a:t>
            </a:r>
            <a:r>
              <a:rPr lang="en-US" altLang="ko-KR" sz="1200" dirty="0"/>
              <a:t>[</a:t>
            </a:r>
            <a:r>
              <a:rPr lang="ko-KR" altLang="en-US" sz="1200" dirty="0"/>
              <a:t>단축코드</a:t>
            </a:r>
            <a:r>
              <a:rPr lang="en-US" altLang="ko-KR" sz="1200" dirty="0"/>
              <a:t>, </a:t>
            </a:r>
            <a:r>
              <a:rPr lang="ko-KR" altLang="en-US" sz="1200" dirty="0"/>
              <a:t>일자</a:t>
            </a:r>
            <a:r>
              <a:rPr lang="en-US" altLang="ko-KR" sz="1200" dirty="0"/>
              <a:t>, </a:t>
            </a:r>
            <a:r>
              <a:rPr lang="ko-KR" altLang="en-US" sz="1200" dirty="0"/>
              <a:t>시가</a:t>
            </a:r>
            <a:r>
              <a:rPr lang="en-US" altLang="ko-KR" sz="1200" dirty="0"/>
              <a:t>,</a:t>
            </a:r>
            <a:r>
              <a:rPr lang="ko-KR" altLang="en-US" sz="1200" dirty="0"/>
              <a:t>고가</a:t>
            </a:r>
            <a:r>
              <a:rPr lang="en-US" altLang="ko-KR" sz="1200" dirty="0"/>
              <a:t>,</a:t>
            </a:r>
            <a:r>
              <a:rPr lang="ko-KR" altLang="en-US" sz="1200" dirty="0"/>
              <a:t>저가</a:t>
            </a:r>
            <a:r>
              <a:rPr lang="en-US" altLang="ko-KR" sz="1200" dirty="0"/>
              <a:t>,</a:t>
            </a:r>
            <a:r>
              <a:rPr lang="ko-KR" altLang="en-US" sz="1200" dirty="0"/>
              <a:t>종가</a:t>
            </a:r>
            <a:r>
              <a:rPr lang="en-US" altLang="ko-KR" sz="1200" dirty="0"/>
              <a:t>, </a:t>
            </a:r>
            <a:r>
              <a:rPr lang="ko-KR" altLang="en-US" sz="1200" dirty="0"/>
              <a:t>거래량</a:t>
            </a:r>
            <a:r>
              <a:rPr lang="en-US" altLang="ko-KR" sz="1200" dirty="0"/>
              <a:t>, </a:t>
            </a:r>
            <a:r>
              <a:rPr lang="ko-KR" altLang="en-US" sz="1200" dirty="0"/>
              <a:t>거래대금</a:t>
            </a:r>
            <a:r>
              <a:rPr lang="en-US" altLang="ko-KR" sz="1200" dirty="0"/>
              <a:t>] </a:t>
            </a:r>
            <a:r>
              <a:rPr lang="ko-KR" altLang="en-US" sz="1200" dirty="0"/>
              <a:t>만으로 테이블 생성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2)</a:t>
            </a:r>
            <a:r>
              <a:rPr lang="ko-KR" altLang="en-US" sz="1200" dirty="0"/>
              <a:t>파일을 읽어서 </a:t>
            </a:r>
            <a:r>
              <a:rPr lang="en-US" altLang="ko-KR" sz="1200" dirty="0"/>
              <a:t>table</a:t>
            </a:r>
            <a:r>
              <a:rPr lang="ko-KR" altLang="en-US" sz="1200" dirty="0"/>
              <a:t>에 집어넣기</a:t>
            </a:r>
            <a:r>
              <a:rPr lang="en-US" altLang="ko-KR" sz="1200" dirty="0"/>
              <a:t>, P-KEY</a:t>
            </a:r>
            <a:r>
              <a:rPr lang="ko-KR" altLang="en-US" sz="1200" dirty="0"/>
              <a:t> 잡아주셔요 </a:t>
            </a:r>
            <a:r>
              <a:rPr lang="en-US" altLang="ko-KR" sz="1200" dirty="0"/>
              <a:t>(</a:t>
            </a:r>
            <a:r>
              <a:rPr lang="ko-KR" altLang="en-US" sz="1200" dirty="0"/>
              <a:t>일자</a:t>
            </a:r>
            <a:r>
              <a:rPr lang="en-US" altLang="ko-KR" sz="1200" dirty="0"/>
              <a:t>,</a:t>
            </a:r>
            <a:r>
              <a:rPr lang="ko-KR" altLang="en-US" sz="1200" dirty="0"/>
              <a:t> 단축코드</a:t>
            </a:r>
            <a:r>
              <a:rPr lang="en-US" altLang="ko-KR" sz="1200" dirty="0"/>
              <a:t> </a:t>
            </a:r>
            <a:r>
              <a:rPr lang="ko-KR" altLang="en-US" sz="1200" dirty="0"/>
              <a:t> 복합 </a:t>
            </a:r>
            <a:r>
              <a:rPr lang="en-US" altLang="ko-KR" sz="1200" dirty="0"/>
              <a:t>P-KEY)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3) </a:t>
            </a:r>
            <a:r>
              <a:rPr lang="ko-KR" altLang="en-US" sz="1200" dirty="0"/>
              <a:t>삼성전자 만 쿼리</a:t>
            </a:r>
            <a:r>
              <a:rPr lang="en-US" altLang="ko-KR" sz="1200" dirty="0"/>
              <a:t>, </a:t>
            </a:r>
            <a:r>
              <a:rPr lang="ko-KR" altLang="en-US" sz="1200" dirty="0"/>
              <a:t>특정일자 쿼리</a:t>
            </a:r>
            <a:r>
              <a:rPr lang="en-US" altLang="ko-KR" sz="1200" dirty="0"/>
              <a:t>, </a:t>
            </a:r>
            <a:r>
              <a:rPr lang="ko-KR" altLang="en-US" sz="1200" dirty="0"/>
              <a:t>수행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DB</a:t>
            </a:r>
            <a:r>
              <a:rPr lang="ko-KR" altLang="en-US" sz="1200" dirty="0"/>
              <a:t>실행 시작시간</a:t>
            </a:r>
            <a:r>
              <a:rPr lang="en-US" altLang="ko-KR" sz="1200" dirty="0"/>
              <a:t>, </a:t>
            </a:r>
            <a:r>
              <a:rPr lang="ko-KR" altLang="en-US" sz="1200" dirty="0"/>
              <a:t>실행종료시간</a:t>
            </a:r>
            <a:r>
              <a:rPr lang="en-US" altLang="ko-KR" sz="1200" dirty="0"/>
              <a:t>, </a:t>
            </a:r>
            <a:r>
              <a:rPr lang="ko-KR" altLang="en-US" sz="1200" dirty="0"/>
              <a:t>처리레코드 수를 찍을 것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하나</a:t>
            </a:r>
            <a:r>
              <a:rPr lang="en-US" altLang="ko-KR" sz="1200" dirty="0"/>
              <a:t>(</a:t>
            </a:r>
            <a:r>
              <a:rPr lang="ko-KR" altLang="en-US" sz="1200" dirty="0"/>
              <a:t>★</a:t>
            </a:r>
            <a:r>
              <a:rPr lang="en-US" altLang="ko-KR" sz="1200" dirty="0"/>
              <a:t>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20182" y="3145104"/>
            <a:ext cx="8822007" cy="321974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일반적으로 </a:t>
            </a:r>
            <a:r>
              <a:rPr lang="en-US" altLang="ko-KR" sz="1200" dirty="0" err="1"/>
              <a:t>db</a:t>
            </a:r>
            <a:r>
              <a:rPr lang="ko-KR" altLang="en-US" sz="1200" dirty="0"/>
              <a:t>처리는 </a:t>
            </a:r>
            <a:r>
              <a:rPr lang="en-US" altLang="ko-KR" sz="1200" dirty="0"/>
              <a:t>insert,</a:t>
            </a:r>
            <a:r>
              <a:rPr lang="ko-KR" altLang="en-US" sz="1200" dirty="0"/>
              <a:t> </a:t>
            </a:r>
            <a:r>
              <a:rPr lang="en-US" altLang="ko-KR" sz="1200" dirty="0"/>
              <a:t>update</a:t>
            </a:r>
            <a:r>
              <a:rPr lang="ko-KR" altLang="en-US" sz="1200" dirty="0"/>
              <a:t> 문장 수행마다 저장공간</a:t>
            </a:r>
            <a:r>
              <a:rPr lang="en-US" altLang="ko-KR" sz="1200" dirty="0"/>
              <a:t>(</a:t>
            </a:r>
            <a:r>
              <a:rPr lang="ko-KR" altLang="en-US" sz="1200" dirty="0"/>
              <a:t>디스크</a:t>
            </a:r>
            <a:r>
              <a:rPr lang="en-US" altLang="ko-KR" sz="1200" dirty="0"/>
              <a:t>)</a:t>
            </a:r>
            <a:r>
              <a:rPr lang="ko-KR" altLang="en-US" sz="1200" dirty="0"/>
              <a:t>에 쓰기 때문에 오래 걸린다</a:t>
            </a:r>
            <a:r>
              <a:rPr lang="en-US" altLang="ko-KR" sz="1200" dirty="0"/>
              <a:t>.</a:t>
            </a:r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이것을 오토 </a:t>
            </a:r>
            <a:r>
              <a:rPr lang="ko-KR" altLang="en-US" sz="1200" dirty="0" err="1"/>
              <a:t>커밋이라고</a:t>
            </a:r>
            <a:r>
              <a:rPr lang="ko-KR" altLang="en-US" sz="1200" dirty="0"/>
              <a:t> 하는데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오토커밋을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하지말고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수만건을</a:t>
            </a:r>
            <a:r>
              <a:rPr lang="ko-KR" altLang="en-US" sz="1200" dirty="0"/>
              <a:t> 메모리와 같은 버퍼에서 처리한후 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수만건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되었을때만</a:t>
            </a:r>
            <a:r>
              <a:rPr lang="ko-KR" altLang="en-US" sz="1200" dirty="0"/>
              <a:t> 디스크에서 쓰게 한다면 처리속도를 획기적으로 </a:t>
            </a:r>
            <a:r>
              <a:rPr lang="ko-KR" altLang="en-US" sz="1200" dirty="0" err="1"/>
              <a:t>줄일수</a:t>
            </a:r>
            <a:r>
              <a:rPr lang="ko-KR" altLang="en-US" sz="1200" dirty="0"/>
              <a:t> 있다</a:t>
            </a:r>
            <a:r>
              <a:rPr lang="en-US" altLang="ko-KR" sz="1200" dirty="0"/>
              <a:t>.</a:t>
            </a:r>
            <a:r>
              <a:rPr lang="ko-KR" altLang="en-US" sz="1200" dirty="0"/>
              <a:t>자세한 것은 </a:t>
            </a:r>
            <a:r>
              <a:rPr lang="ko-KR" altLang="en-US" sz="1200" dirty="0" err="1"/>
              <a:t>구글링해라</a:t>
            </a:r>
            <a:endParaRPr lang="en-US" altLang="ko-KR" sz="1200" dirty="0"/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en-US" altLang="ko-KR" sz="1200" dirty="0" err="1"/>
              <a:t>conn.setAutoCommit</a:t>
            </a:r>
            <a:r>
              <a:rPr lang="en-US" altLang="ko-KR" sz="1200" dirty="0"/>
              <a:t>(false); //</a:t>
            </a:r>
            <a:r>
              <a:rPr lang="ko-KR" altLang="en-US" sz="1200" dirty="0" err="1"/>
              <a:t>오토커밋이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안되게하고</a:t>
            </a:r>
            <a:endParaRPr lang="ko-KR" altLang="en-US" sz="1200" dirty="0"/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en-US" altLang="ko-KR" sz="1200" dirty="0"/>
              <a:t>loop:</a:t>
            </a:r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en-US" altLang="ko-KR" sz="1200" dirty="0" err="1"/>
              <a:t>pstmt.addBatch</a:t>
            </a:r>
            <a:r>
              <a:rPr lang="en-US" altLang="ko-KR" sz="1200" dirty="0"/>
              <a:t>(); //</a:t>
            </a:r>
            <a:r>
              <a:rPr lang="ko-KR" altLang="en-US" sz="1200" dirty="0"/>
              <a:t>메모리상에서만 </a:t>
            </a:r>
            <a:r>
              <a:rPr lang="en-US" altLang="ko-KR" sz="1200" dirty="0" err="1"/>
              <a:t>sql</a:t>
            </a:r>
            <a:r>
              <a:rPr lang="ko-KR" altLang="en-US" sz="1200" dirty="0"/>
              <a:t>에서 실행되게 </a:t>
            </a:r>
            <a:r>
              <a:rPr lang="ko-KR" altLang="en-US" sz="1200" dirty="0" err="1"/>
              <a:t>한후</a:t>
            </a:r>
            <a:endParaRPr lang="ko-KR" altLang="en-US" sz="1200" dirty="0"/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en-US" altLang="ko-KR" sz="1200" dirty="0"/>
              <a:t>if(10000</a:t>
            </a:r>
            <a:r>
              <a:rPr lang="ko-KR" altLang="en-US" sz="1200" dirty="0" err="1"/>
              <a:t>개때</a:t>
            </a:r>
            <a:r>
              <a:rPr lang="en-US" altLang="ko-KR" sz="1200" dirty="0"/>
              <a:t>) </a:t>
            </a:r>
            <a:r>
              <a:rPr lang="en-US" altLang="ko-KR" sz="1200" dirty="0" err="1"/>
              <a:t>pstmt.executBatch</a:t>
            </a:r>
            <a:r>
              <a:rPr lang="en-US" altLang="ko-KR" sz="1200" dirty="0"/>
              <a:t>(); //</a:t>
            </a:r>
            <a:r>
              <a:rPr lang="ko-KR" altLang="en-US" sz="1200" dirty="0"/>
              <a:t>수만번에 한번씩만 실제수행</a:t>
            </a:r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en-US" altLang="ko-KR" sz="1200" dirty="0"/>
              <a:t>end-loop;</a:t>
            </a:r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en-US" altLang="ko-KR" sz="1200" dirty="0" err="1"/>
              <a:t>conn.commit</a:t>
            </a:r>
            <a:r>
              <a:rPr lang="en-US" altLang="ko-KR" sz="1200" dirty="0"/>
              <a:t>();</a:t>
            </a:r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en-US" altLang="ko-KR" sz="1200" dirty="0" err="1"/>
              <a:t>conn.setAutoCommit</a:t>
            </a:r>
            <a:r>
              <a:rPr lang="en-US" altLang="ko-KR" sz="1200" dirty="0"/>
              <a:t>(true);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5073865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20182" y="722888"/>
            <a:ext cx="8822007" cy="24133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Advantage(? Basic</a:t>
            </a:r>
            <a:r>
              <a:rPr lang="ko-KR" altLang="en-US" sz="1600" dirty="0"/>
              <a:t> 같은데</a:t>
            </a:r>
            <a:r>
              <a:rPr lang="en-US" altLang="ko-KR" sz="1600" dirty="0"/>
              <a:t>) Training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일자별</a:t>
            </a:r>
            <a:r>
              <a:rPr lang="ko-KR" altLang="en-US" sz="1200" dirty="0"/>
              <a:t> 주가 데이터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1) table</a:t>
            </a:r>
            <a:r>
              <a:rPr lang="ko-KR" altLang="en-US" sz="1200" dirty="0"/>
              <a:t>생성</a:t>
            </a:r>
            <a:r>
              <a:rPr lang="en-US" altLang="ko-KR" sz="1200" dirty="0"/>
              <a:t>,</a:t>
            </a:r>
            <a:r>
              <a:rPr lang="ko-KR" altLang="en-US" sz="1200" dirty="0"/>
              <a:t>지움 </a:t>
            </a:r>
            <a:r>
              <a:rPr lang="en-US" altLang="ko-KR" sz="1200" dirty="0"/>
              <a:t>(</a:t>
            </a:r>
            <a:r>
              <a:rPr lang="ko-KR" altLang="en-US" sz="1200" dirty="0"/>
              <a:t>단 원</a:t>
            </a:r>
            <a:r>
              <a:rPr lang="en-US" altLang="ko-KR" sz="1200" dirty="0"/>
              <a:t> </a:t>
            </a:r>
            <a:r>
              <a:rPr lang="ko-KR" altLang="en-US" sz="1200" dirty="0"/>
              <a:t>데이터와 동일 형식으로 테이블 생성 </a:t>
            </a:r>
            <a:r>
              <a:rPr lang="en-US" altLang="ko-KR" sz="1200" dirty="0"/>
              <a:t>: </a:t>
            </a:r>
            <a:r>
              <a:rPr lang="ko-KR" altLang="en-US" sz="1200" dirty="0"/>
              <a:t>예상</a:t>
            </a:r>
            <a:r>
              <a:rPr lang="en-US" altLang="ko-KR" sz="1200" dirty="0"/>
              <a:t>ISSUE : DB</a:t>
            </a:r>
            <a:r>
              <a:rPr lang="ko-KR" altLang="en-US" sz="1200" dirty="0"/>
              <a:t>크기</a:t>
            </a:r>
            <a:r>
              <a:rPr lang="en-US" altLang="ko-KR" sz="1200" dirty="0"/>
              <a:t>,</a:t>
            </a:r>
            <a:r>
              <a:rPr lang="ko-KR" altLang="en-US" sz="1200" dirty="0" err="1"/>
              <a:t>필드형식등등</a:t>
            </a:r>
            <a:r>
              <a:rPr lang="en-US" altLang="ko-KR" sz="1200" dirty="0"/>
              <a:t>..)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2)</a:t>
            </a:r>
            <a:r>
              <a:rPr lang="ko-KR" altLang="en-US" sz="1200" dirty="0"/>
              <a:t>파일을 읽어서 </a:t>
            </a:r>
            <a:r>
              <a:rPr lang="en-US" altLang="ko-KR" sz="1200" dirty="0"/>
              <a:t>table</a:t>
            </a:r>
            <a:r>
              <a:rPr lang="ko-KR" altLang="en-US" sz="1200" dirty="0"/>
              <a:t>에 집어넣기</a:t>
            </a:r>
            <a:r>
              <a:rPr lang="en-US" altLang="ko-KR" sz="1200" dirty="0"/>
              <a:t>, P-KEY</a:t>
            </a:r>
            <a:r>
              <a:rPr lang="ko-KR" altLang="en-US" sz="1200" dirty="0"/>
              <a:t> 잡아주셔요</a:t>
            </a:r>
            <a:r>
              <a:rPr lang="en-US" altLang="ko-KR" sz="1200" dirty="0"/>
              <a:t>(</a:t>
            </a:r>
            <a:r>
              <a:rPr lang="ko-KR" altLang="en-US" sz="1200" dirty="0"/>
              <a:t>일자</a:t>
            </a:r>
            <a:r>
              <a:rPr lang="en-US" altLang="ko-KR" sz="1200" dirty="0"/>
              <a:t>,</a:t>
            </a:r>
            <a:r>
              <a:rPr lang="ko-KR" altLang="en-US" sz="1200" dirty="0"/>
              <a:t>종목 복합 </a:t>
            </a:r>
            <a:r>
              <a:rPr lang="en-US" altLang="ko-KR" sz="1200" dirty="0"/>
              <a:t>P-KEY)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3) </a:t>
            </a:r>
            <a:r>
              <a:rPr lang="ko-KR" altLang="en-US" sz="1200" dirty="0"/>
              <a:t>삼성전자 만 쿼리</a:t>
            </a:r>
            <a:r>
              <a:rPr lang="en-US" altLang="ko-KR" sz="1200" dirty="0"/>
              <a:t>, </a:t>
            </a:r>
            <a:r>
              <a:rPr lang="ko-KR" altLang="en-US" sz="1200" dirty="0"/>
              <a:t>특정일자 쿼리</a:t>
            </a:r>
            <a:r>
              <a:rPr lang="en-US" altLang="ko-KR" sz="1200" dirty="0"/>
              <a:t>, </a:t>
            </a:r>
            <a:r>
              <a:rPr lang="ko-KR" altLang="en-US" sz="1200" dirty="0"/>
              <a:t>수행</a:t>
            </a: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DB</a:t>
            </a:r>
            <a:r>
              <a:rPr lang="ko-KR" altLang="en-US" sz="1200" dirty="0"/>
              <a:t>실행 시작시간</a:t>
            </a:r>
            <a:r>
              <a:rPr lang="en-US" altLang="ko-KR" sz="1200" dirty="0"/>
              <a:t>, </a:t>
            </a:r>
            <a:r>
              <a:rPr lang="ko-KR" altLang="en-US" sz="1200" dirty="0"/>
              <a:t>실행종료시간</a:t>
            </a:r>
            <a:r>
              <a:rPr lang="en-US" altLang="ko-KR" sz="1200" dirty="0"/>
              <a:t>, </a:t>
            </a:r>
            <a:r>
              <a:rPr lang="ko-KR" altLang="en-US" sz="1200" dirty="0"/>
              <a:t>처리레코드 수를 찍을 것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하나</a:t>
            </a:r>
            <a:r>
              <a:rPr lang="en-US" altLang="ko-KR" sz="1200" dirty="0"/>
              <a:t>(</a:t>
            </a:r>
            <a:r>
              <a:rPr lang="ko-KR" altLang="en-US" sz="1200" dirty="0"/>
              <a:t>★</a:t>
            </a:r>
            <a:r>
              <a:rPr lang="en-US" altLang="ko-KR" sz="1200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0CB42D-8F4B-4183-B3C6-0B0AC588F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71220" y="5843012"/>
            <a:ext cx="1266201" cy="584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4527AF-B206-4291-A1D2-8177EB561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964321">
            <a:off x="8764382" y="22216"/>
            <a:ext cx="946371" cy="68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7281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9027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앞에 이해</a:t>
            </a:r>
            <a:r>
              <a:rPr lang="en-US" altLang="ko-KR" sz="1100" dirty="0"/>
              <a:t>,</a:t>
            </a:r>
            <a:r>
              <a:rPr lang="ko-KR" altLang="en-US" sz="1100" dirty="0"/>
              <a:t>실습에 나온 실습을 다 하시고</a:t>
            </a:r>
            <a:r>
              <a:rPr lang="en-US" altLang="ko-KR" sz="1100" dirty="0"/>
              <a:t>….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주요 내용은 나만의 노트에 필기를 하시오</a:t>
            </a: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69844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3506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JDBC/</a:t>
            </a:r>
            <a:r>
              <a:rPr lang="en-US" altLang="ko-KR" sz="1200" dirty="0" err="1"/>
              <a:t>DataSet</a:t>
            </a:r>
            <a:r>
              <a:rPr lang="en-US" altLang="ko-KR" sz="1200" dirty="0"/>
              <a:t> </a:t>
            </a:r>
            <a:r>
              <a:rPr lang="ko-KR" altLang="en-US" sz="1200" dirty="0"/>
              <a:t>에 대한 개념을 가지고 프로그래밍을 구현 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데이터베이스를 이용한 </a:t>
            </a:r>
            <a:r>
              <a:rPr lang="en-US" altLang="ko-KR" sz="1200" dirty="0"/>
              <a:t>Java </a:t>
            </a:r>
            <a:r>
              <a:rPr lang="ko-KR" altLang="en-US" sz="1200" dirty="0"/>
              <a:t>기반 프로그램을 구현할 수 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 전 생각해볼 문제</a:t>
            </a:r>
            <a:endParaRPr lang="en-US" altLang="ko-KR" sz="1600" dirty="0"/>
          </a:p>
          <a:p>
            <a:pPr marL="228600" indent="-228600">
              <a:spcBef>
                <a:spcPct val="0"/>
              </a:spcBef>
              <a:buAutoNum type="arabicParenR"/>
            </a:pPr>
            <a:endParaRPr lang="en-US" altLang="ko-KR" sz="1200" dirty="0"/>
          </a:p>
          <a:p>
            <a:pPr eaLnBrk="1" hangingPunct="1"/>
            <a:r>
              <a:rPr lang="en-US" altLang="ko-KR" sz="1200" dirty="0"/>
              <a:t>1) JDBC / JNDI</a:t>
            </a:r>
          </a:p>
          <a:p>
            <a:pPr eaLnBrk="1" hangingPunct="1"/>
            <a:r>
              <a:rPr lang="en-US" altLang="ko-KR" sz="1200" dirty="0"/>
              <a:t>2) JDBC</a:t>
            </a:r>
            <a:r>
              <a:rPr lang="ko-KR" altLang="en-US" sz="1200" dirty="0"/>
              <a:t>기본 프로그램에 대하여 검색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203037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데이터베이스 연결 전 작업 </a:t>
            </a:r>
            <a:r>
              <a:rPr lang="en-US" altLang="ko-KR" sz="1600" dirty="0"/>
              <a:t>(1)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Database</a:t>
            </a:r>
            <a:r>
              <a:rPr lang="ko-KR" altLang="en-US" sz="1200" dirty="0"/>
              <a:t>에 프로그램</a:t>
            </a:r>
            <a:r>
              <a:rPr lang="en-US" altLang="ko-KR" sz="1200" dirty="0"/>
              <a:t>,</a:t>
            </a:r>
            <a:r>
              <a:rPr lang="ko-KR" altLang="en-US" sz="1200" dirty="0"/>
              <a:t>유틸리티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디벨로퍼</a:t>
            </a:r>
            <a:r>
              <a:rPr lang="en-US" altLang="ko-KR" sz="1200" dirty="0"/>
              <a:t> </a:t>
            </a:r>
            <a:r>
              <a:rPr lang="ko-KR" altLang="en-US" sz="1200" dirty="0"/>
              <a:t>따위</a:t>
            </a:r>
            <a:r>
              <a:rPr lang="en-US" altLang="ko-KR" sz="1200" dirty="0"/>
              <a:t>)</a:t>
            </a:r>
            <a:r>
              <a:rPr lang="ko-KR" altLang="en-US" sz="1200" dirty="0"/>
              <a:t>가 연결되기 위한 방법은 다음 세가지가 있다</a:t>
            </a: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/>
              <a:t>서버 내에서만 연결</a:t>
            </a:r>
            <a:r>
              <a:rPr lang="en-US" altLang="ko-KR" sz="1200" dirty="0"/>
              <a:t>(</a:t>
            </a:r>
            <a:r>
              <a:rPr lang="ko-KR" altLang="en-US" sz="1200" dirty="0"/>
              <a:t>기본</a:t>
            </a:r>
            <a:r>
              <a:rPr lang="en-US" altLang="ko-KR" sz="1200" dirty="0"/>
              <a:t>): </a:t>
            </a:r>
            <a:r>
              <a:rPr lang="ko-KR" altLang="en-US" sz="1200" dirty="0"/>
              <a:t>서버내부의 자바클래스</a:t>
            </a:r>
            <a:r>
              <a:rPr lang="en-US" altLang="ko-KR" sz="1200" dirty="0"/>
              <a:t>, </a:t>
            </a:r>
            <a:r>
              <a:rPr lang="ko-KR" altLang="en-US" sz="1200" dirty="0"/>
              <a:t>프로그램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mysql,pl</a:t>
            </a:r>
            <a:r>
              <a:rPr lang="en-US" altLang="ko-KR" sz="1200" dirty="0"/>
              <a:t>/</a:t>
            </a:r>
            <a:r>
              <a:rPr lang="en-US" altLang="ko-KR" sz="1200" dirty="0" err="1"/>
              <a:t>sql</a:t>
            </a:r>
            <a:r>
              <a:rPr lang="ko-KR" altLang="en-US" sz="1200" dirty="0"/>
              <a:t>등만 연결</a:t>
            </a: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/>
              <a:t>지정된 서버에서만 연결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데이터베이스설정중</a:t>
            </a:r>
            <a:r>
              <a:rPr lang="ko-KR" altLang="en-US" sz="1200" dirty="0"/>
              <a:t> 어디에다 연결할 대상의 </a:t>
            </a:r>
            <a:r>
              <a:rPr lang="en-US" altLang="ko-KR" sz="1200" dirty="0"/>
              <a:t>IP</a:t>
            </a:r>
            <a:r>
              <a:rPr lang="ko-KR" altLang="en-US" sz="1200" dirty="0"/>
              <a:t>등을 기입</a:t>
            </a: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/>
              <a:t>누구나 연결 </a:t>
            </a:r>
            <a:r>
              <a:rPr lang="en-US" altLang="ko-KR" sz="1200" dirty="0"/>
              <a:t>:</a:t>
            </a:r>
            <a:r>
              <a:rPr lang="ko-KR" altLang="en-US" sz="1200" dirty="0"/>
              <a:t> 위험 </a:t>
            </a:r>
            <a:r>
              <a:rPr lang="en-US" altLang="ko-KR" sz="1200" dirty="0"/>
              <a:t>(</a:t>
            </a:r>
            <a:r>
              <a:rPr lang="ko-KR" altLang="en-US" sz="1200" dirty="0"/>
              <a:t>실습은 이렇게 하지만 나중에 </a:t>
            </a:r>
            <a:r>
              <a:rPr lang="ko-KR" altLang="en-US" sz="1200" dirty="0" err="1"/>
              <a:t>어디가서</a:t>
            </a:r>
            <a:r>
              <a:rPr lang="ko-KR" altLang="en-US" sz="1200" dirty="0"/>
              <a:t> 이렇게 배웠다고 시스템 관리자에게 이렇게 해달라고 요청하면 한 판 붙는다</a:t>
            </a:r>
            <a:r>
              <a:rPr lang="en-US" altLang="ko-KR" sz="1200" dirty="0"/>
              <a:t>.)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3951671" y="3152446"/>
            <a:ext cx="3629122" cy="266589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6076296" y="3820222"/>
            <a:ext cx="827133" cy="861282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4" name="순서도: 자기 디스크 3"/>
          <p:cNvSpPr/>
          <p:nvPr/>
        </p:nvSpPr>
        <p:spPr bwMode="auto">
          <a:xfrm>
            <a:off x="6493657" y="4051668"/>
            <a:ext cx="349065" cy="489451"/>
          </a:xfrm>
          <a:prstGeom prst="flowChartMagneticDisk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5" name="순서도: 연결자 4"/>
          <p:cNvSpPr/>
          <p:nvPr/>
        </p:nvSpPr>
        <p:spPr bwMode="auto">
          <a:xfrm>
            <a:off x="6165460" y="4010717"/>
            <a:ext cx="201092" cy="216396"/>
          </a:xfrm>
          <a:prstGeom prst="flowChartConnector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1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87374" y="3603000"/>
            <a:ext cx="1412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DB</a:t>
            </a:r>
            <a:r>
              <a:rPr lang="ko-KR" altLang="en-US" sz="1100" dirty="0"/>
              <a:t>서버 </a:t>
            </a:r>
            <a:r>
              <a:rPr lang="en-US" altLang="ko-KR" sz="1100" dirty="0"/>
              <a:t>(127.0.0.1)</a:t>
            </a:r>
            <a:endParaRPr lang="ko-KR" altLang="en-US" sz="1100" dirty="0"/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4263305" y="4674548"/>
            <a:ext cx="827133" cy="861282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1" name="순서도: 연결자 20"/>
          <p:cNvSpPr/>
          <p:nvPr/>
        </p:nvSpPr>
        <p:spPr bwMode="auto">
          <a:xfrm>
            <a:off x="4352469" y="4865043"/>
            <a:ext cx="201092" cy="216396"/>
          </a:xfrm>
          <a:prstGeom prst="flowChartConnector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2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02598" y="4367091"/>
            <a:ext cx="9028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지정서버 </a:t>
            </a:r>
            <a:endParaRPr lang="en-US" altLang="ko-KR" sz="1000" dirty="0"/>
          </a:p>
          <a:p>
            <a:r>
              <a:rPr lang="ko-KR" altLang="en-US" sz="1000" dirty="0"/>
              <a:t>또는 </a:t>
            </a:r>
            <a:r>
              <a:rPr lang="en-US" altLang="ko-KR" sz="1000" dirty="0"/>
              <a:t>PC (IP)</a:t>
            </a:r>
            <a:endParaRPr lang="ko-KR" altLang="en-US" sz="1000" dirty="0"/>
          </a:p>
        </p:txBody>
      </p:sp>
      <p:cxnSp>
        <p:nvCxnSpPr>
          <p:cNvPr id="12" name="직선 화살표 연결선 11"/>
          <p:cNvCxnSpPr>
            <a:stCxn id="21" idx="6"/>
            <a:endCxn id="4" idx="2"/>
          </p:cNvCxnSpPr>
          <p:nvPr/>
        </p:nvCxnSpPr>
        <p:spPr bwMode="auto">
          <a:xfrm flipV="1">
            <a:off x="4553561" y="4296394"/>
            <a:ext cx="1940096" cy="676847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직선 화살표 연결선 22"/>
          <p:cNvCxnSpPr>
            <a:stCxn id="5" idx="6"/>
            <a:endCxn id="4" idx="2"/>
          </p:cNvCxnSpPr>
          <p:nvPr/>
        </p:nvCxnSpPr>
        <p:spPr bwMode="auto">
          <a:xfrm>
            <a:off x="6366552" y="4118915"/>
            <a:ext cx="127105" cy="177479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모서리가 둥근 직사각형 23"/>
          <p:cNvSpPr/>
          <p:nvPr/>
        </p:nvSpPr>
        <p:spPr bwMode="auto">
          <a:xfrm>
            <a:off x="1513149" y="3741809"/>
            <a:ext cx="827133" cy="861282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5" name="순서도: 연결자 24"/>
          <p:cNvSpPr/>
          <p:nvPr/>
        </p:nvSpPr>
        <p:spPr bwMode="auto">
          <a:xfrm>
            <a:off x="1602313" y="3932304"/>
            <a:ext cx="201092" cy="216396"/>
          </a:xfrm>
          <a:prstGeom prst="flowChartConnector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3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87331" y="3564331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개나 소나 </a:t>
            </a:r>
            <a:r>
              <a:rPr lang="en-US" altLang="ko-KR" sz="1000" dirty="0"/>
              <a:t>( ‘%’ )</a:t>
            </a:r>
            <a:endParaRPr lang="ko-KR" altLang="en-US" sz="1000" dirty="0"/>
          </a:p>
        </p:txBody>
      </p:sp>
      <p:cxnSp>
        <p:nvCxnSpPr>
          <p:cNvPr id="28" name="직선 화살표 연결선 27"/>
          <p:cNvCxnSpPr>
            <a:stCxn id="25" idx="5"/>
          </p:cNvCxnSpPr>
          <p:nvPr/>
        </p:nvCxnSpPr>
        <p:spPr bwMode="auto">
          <a:xfrm>
            <a:off x="1773956" y="4117010"/>
            <a:ext cx="4643817" cy="21163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257573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183686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데이터베이스 연결 전 작업 </a:t>
            </a:r>
            <a:r>
              <a:rPr lang="en-US" altLang="ko-KR" sz="1600" dirty="0"/>
              <a:t>(2)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다음순서 대로 할 꺼다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오라클도</a:t>
            </a:r>
            <a:r>
              <a:rPr lang="en-US" altLang="ko-KR" sz="1200" dirty="0"/>
              <a:t> </a:t>
            </a:r>
            <a:r>
              <a:rPr lang="ko-KR" altLang="en-US" sz="1200" dirty="0"/>
              <a:t>같은 원리로 처리해줘야 사용가능</a:t>
            </a:r>
            <a:r>
              <a:rPr lang="en-US" altLang="ko-KR" sz="1200" dirty="0"/>
              <a:t>.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en-US" altLang="ko-KR" sz="1200" dirty="0" err="1"/>
              <a:t>Mysql</a:t>
            </a:r>
            <a:r>
              <a:rPr lang="ko-KR" altLang="en-US" sz="1200" dirty="0"/>
              <a:t>용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오라클용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en-US" altLang="ko-KR" sz="1200" dirty="0"/>
              <a:t>JDBC</a:t>
            </a:r>
            <a:r>
              <a:rPr lang="ko-KR" altLang="en-US" sz="1200" dirty="0"/>
              <a:t>연결 클래스가 있는 자바 </a:t>
            </a:r>
            <a:r>
              <a:rPr lang="en-US" altLang="ko-KR" sz="1200" dirty="0"/>
              <a:t>jar</a:t>
            </a:r>
            <a:r>
              <a:rPr lang="ko-KR" altLang="en-US" sz="1200" dirty="0"/>
              <a:t>파일 다운로드</a:t>
            </a: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en-US" altLang="ko-KR" sz="1200" dirty="0"/>
              <a:t>DB </a:t>
            </a:r>
            <a:r>
              <a:rPr lang="ko-KR" altLang="en-US" sz="1200" dirty="0"/>
              <a:t>설정에서 자신의 서버로만 접속하게 되어 있는 설정을 막아버림 </a:t>
            </a:r>
            <a:r>
              <a:rPr lang="en-US" altLang="ko-KR" sz="1200" dirty="0"/>
              <a:t>: cd 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</a:t>
            </a:r>
            <a:r>
              <a:rPr lang="en-US" altLang="ko-KR" sz="1200" dirty="0" err="1"/>
              <a:t>mysql</a:t>
            </a:r>
            <a:r>
              <a:rPr lang="en-US" altLang="ko-KR" sz="1200" dirty="0"/>
              <a:t>/</a:t>
            </a:r>
            <a:r>
              <a:rPr lang="en-US" altLang="ko-KR" sz="1200" dirty="0" err="1"/>
              <a:t>mysql.conf.d</a:t>
            </a: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en-US" altLang="ko-KR" sz="1200" dirty="0"/>
              <a:t>DBMS</a:t>
            </a:r>
            <a:r>
              <a:rPr lang="ko-KR" altLang="en-US" sz="1200" dirty="0"/>
              <a:t>에 들어가서 권한을 누구나 접속되게 풀어버림</a:t>
            </a:r>
            <a:endParaRPr lang="en-US" altLang="ko-KR" sz="1200" dirty="0"/>
          </a:p>
        </p:txBody>
      </p:sp>
      <p:sp>
        <p:nvSpPr>
          <p:cNvPr id="7" name="직사각형 6"/>
          <p:cNvSpPr/>
          <p:nvPr/>
        </p:nvSpPr>
        <p:spPr>
          <a:xfrm>
            <a:off x="795246" y="3012797"/>
            <a:ext cx="4937570" cy="2699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100" b="0" dirty="0" err="1"/>
              <a:t>오라클의</a:t>
            </a:r>
            <a:r>
              <a:rPr lang="en-US" altLang="ko-KR" sz="1100" b="0" dirty="0"/>
              <a:t> MYSQL </a:t>
            </a:r>
            <a:r>
              <a:rPr lang="ko-KR" altLang="en-US" sz="1100" b="0" dirty="0"/>
              <a:t>사이트에서 </a:t>
            </a:r>
            <a:r>
              <a:rPr lang="en-US" altLang="ko-KR" sz="1100" b="0" dirty="0" err="1"/>
              <a:t>mysql</a:t>
            </a:r>
            <a:r>
              <a:rPr lang="en-US" altLang="ko-KR" sz="1100" b="0" dirty="0"/>
              <a:t> JDBC</a:t>
            </a:r>
            <a:r>
              <a:rPr lang="ko-KR" altLang="en-US" sz="1100" b="0" dirty="0" err="1"/>
              <a:t>컨넥터</a:t>
            </a:r>
            <a:r>
              <a:rPr lang="ko-KR" altLang="en-US" sz="1100" b="0" dirty="0"/>
              <a:t> 다운로드 </a:t>
            </a:r>
            <a:endParaRPr lang="en-US" altLang="ko-KR" sz="1100" b="0" dirty="0"/>
          </a:p>
          <a:p>
            <a:r>
              <a:rPr lang="en-US" altLang="ko-KR" sz="1100" b="0" dirty="0"/>
              <a:t>   - </a:t>
            </a:r>
            <a:r>
              <a:rPr lang="en-US" altLang="ko-KR" sz="1100" b="0" dirty="0">
                <a:hlinkClick r:id="rId3"/>
              </a:rPr>
              <a:t>https://dev.mysql.com/downloads/connector/j/</a:t>
            </a:r>
            <a:endParaRPr lang="en-US" altLang="ko-KR" sz="1100" b="0" dirty="0"/>
          </a:p>
          <a:p>
            <a:r>
              <a:rPr lang="en-US" altLang="ko-KR" sz="1100" b="0" dirty="0"/>
              <a:t>   - Platform independent </a:t>
            </a:r>
            <a:r>
              <a:rPr lang="ko-KR" altLang="en-US" sz="1100" b="0" dirty="0"/>
              <a:t>를</a:t>
            </a:r>
            <a:r>
              <a:rPr lang="en-US" altLang="ko-KR" sz="1100" b="0" dirty="0"/>
              <a:t> </a:t>
            </a:r>
            <a:r>
              <a:rPr lang="ko-KR" altLang="en-US" sz="1100" b="0" dirty="0"/>
              <a:t>선택하여 다운로드</a:t>
            </a:r>
            <a:endParaRPr lang="en-US" altLang="ko-KR" sz="1100" b="0" dirty="0"/>
          </a:p>
          <a:p>
            <a:r>
              <a:rPr lang="en-US" altLang="ko-KR" sz="1100" b="0" dirty="0"/>
              <a:t>   - </a:t>
            </a:r>
            <a:r>
              <a:rPr lang="ko-KR" altLang="en-US" sz="1100" b="0" dirty="0"/>
              <a:t>해당 </a:t>
            </a:r>
            <a:r>
              <a:rPr lang="en-US" altLang="ko-KR" sz="1100" b="0" dirty="0"/>
              <a:t>zip</a:t>
            </a:r>
            <a:r>
              <a:rPr lang="ko-KR" altLang="en-US" sz="1100" b="0" dirty="0" err="1"/>
              <a:t>파일안에</a:t>
            </a:r>
            <a:r>
              <a:rPr lang="ko-KR" altLang="en-US" sz="1100" b="0" dirty="0"/>
              <a:t> </a:t>
            </a:r>
            <a:r>
              <a:rPr lang="en-US" altLang="ko-KR" sz="1100" b="0" dirty="0"/>
              <a:t>mysql-connector-java-x.x.x.jar </a:t>
            </a:r>
            <a:r>
              <a:rPr lang="ko-KR" altLang="en-US" sz="1100" b="0" dirty="0"/>
              <a:t>파일을 일단 </a:t>
            </a:r>
            <a:r>
              <a:rPr lang="ko-KR" altLang="en-US" sz="1100" b="0" dirty="0" err="1"/>
              <a:t>뽑아냄</a:t>
            </a:r>
            <a:endParaRPr lang="en-US" altLang="ko-KR" sz="1100" b="0" dirty="0"/>
          </a:p>
          <a:p>
            <a:endParaRPr lang="en-US" altLang="ko-KR" sz="1100" b="0" dirty="0"/>
          </a:p>
          <a:p>
            <a:r>
              <a:rPr lang="en-US" altLang="ko-KR" sz="1100" b="0" dirty="0"/>
              <a:t>2) </a:t>
            </a:r>
            <a:r>
              <a:rPr lang="en-US" altLang="ko-KR" sz="1100" dirty="0"/>
              <a:t>/</a:t>
            </a:r>
            <a:r>
              <a:rPr lang="en-US" altLang="ko-KR" sz="1100" dirty="0" err="1"/>
              <a:t>etc</a:t>
            </a:r>
            <a:r>
              <a:rPr lang="en-US" altLang="ko-KR" sz="1100" dirty="0"/>
              <a:t>/</a:t>
            </a:r>
            <a:r>
              <a:rPr lang="en-US" altLang="ko-KR" sz="1100" dirty="0" err="1"/>
              <a:t>mysql</a:t>
            </a:r>
            <a:r>
              <a:rPr lang="en-US" altLang="ko-KR" sz="1100" dirty="0"/>
              <a:t>/</a:t>
            </a:r>
            <a:r>
              <a:rPr lang="en-US" altLang="ko-KR" sz="1100" dirty="0" err="1"/>
              <a:t>mysql.conf.d</a:t>
            </a:r>
            <a:r>
              <a:rPr lang="en-US" altLang="ko-KR" sz="1100" dirty="0"/>
              <a:t>/</a:t>
            </a:r>
            <a:r>
              <a:rPr lang="en-US" altLang="ko-KR" sz="1100" dirty="0" err="1"/>
              <a:t>mysqld.cnf</a:t>
            </a:r>
            <a:endParaRPr lang="en-US" altLang="ko-KR" sz="1100" dirty="0"/>
          </a:p>
          <a:p>
            <a:r>
              <a:rPr lang="ko-KR" altLang="en-US" sz="1100" b="0" dirty="0"/>
              <a:t>파일에 들어</a:t>
            </a:r>
            <a:r>
              <a:rPr lang="en-US" altLang="ko-KR" sz="1100" b="0" dirty="0"/>
              <a:t>(vi)</a:t>
            </a:r>
            <a:r>
              <a:rPr lang="ko-KR" altLang="en-US" sz="1100" b="0" dirty="0"/>
              <a:t>가서 </a:t>
            </a:r>
            <a:r>
              <a:rPr lang="en-US" altLang="ko-KR" sz="1100" b="0" dirty="0"/>
              <a:t>127.0.0.1</a:t>
            </a:r>
            <a:r>
              <a:rPr lang="ko-KR" altLang="en-US" sz="1100" b="0" dirty="0"/>
              <a:t>만 연결되게 되어 있는 부분을 </a:t>
            </a:r>
            <a:r>
              <a:rPr lang="en-US" altLang="ko-KR" sz="1100" dirty="0"/>
              <a:t>#</a:t>
            </a:r>
            <a:r>
              <a:rPr lang="ko-KR" altLang="en-US" sz="1100" b="0" dirty="0"/>
              <a:t>으로 </a:t>
            </a:r>
            <a:r>
              <a:rPr lang="ko-KR" altLang="en-US" sz="1100" b="0" dirty="0" err="1"/>
              <a:t>막아버림</a:t>
            </a:r>
            <a:endParaRPr lang="en-US" altLang="ko-KR" sz="1100" b="0" dirty="0"/>
          </a:p>
          <a:p>
            <a:r>
              <a:rPr lang="en-US" altLang="ko-KR" sz="1100" b="0" dirty="0"/>
              <a:t>#bind-address           = 127.0.0.1</a:t>
            </a:r>
          </a:p>
          <a:p>
            <a:r>
              <a:rPr lang="en-US" altLang="ko-KR" sz="1100" b="0" dirty="0"/>
              <a:t>#</a:t>
            </a:r>
            <a:r>
              <a:rPr lang="en-US" altLang="ko-KR" sz="1100" b="0" dirty="0" err="1"/>
              <a:t>mysqlx</a:t>
            </a:r>
            <a:r>
              <a:rPr lang="en-US" altLang="ko-KR" sz="1100" b="0" dirty="0"/>
              <a:t>-bind-address    = 127.0.0.1</a:t>
            </a:r>
          </a:p>
          <a:p>
            <a:r>
              <a:rPr lang="ko-KR" altLang="en-US" sz="1100" b="0" dirty="0" err="1"/>
              <a:t>처리후</a:t>
            </a:r>
            <a:r>
              <a:rPr lang="ko-KR" altLang="en-US" sz="1100" b="0" dirty="0"/>
              <a:t> 재부팅</a:t>
            </a:r>
          </a:p>
          <a:p>
            <a:endParaRPr lang="en-US" altLang="ko-KR" sz="1100" b="0" dirty="0"/>
          </a:p>
          <a:p>
            <a:endParaRPr lang="en-US" altLang="ko-KR" sz="1100" b="0" dirty="0"/>
          </a:p>
          <a:p>
            <a:r>
              <a:rPr lang="en-US" altLang="ko-KR" sz="1100" b="0" dirty="0"/>
              <a:t>3) </a:t>
            </a:r>
            <a:r>
              <a:rPr lang="ko-KR" altLang="en-US" sz="1100" b="0" dirty="0"/>
              <a:t>앞장에서 </a:t>
            </a:r>
            <a:r>
              <a:rPr lang="en-US" altLang="ko-KR" sz="1100" b="0" dirty="0"/>
              <a:t>root</a:t>
            </a:r>
            <a:r>
              <a:rPr lang="ko-KR" altLang="en-US" sz="1100" b="0" dirty="0"/>
              <a:t>패스워드 설정 및 권한 주기 참고</a:t>
            </a:r>
            <a:r>
              <a:rPr lang="en-US" altLang="ko-KR" sz="1100" b="0" dirty="0"/>
              <a:t>(</a:t>
            </a:r>
            <a:r>
              <a:rPr lang="ko-KR" altLang="en-US" sz="1100" b="0" dirty="0" err="1"/>
              <a:t>다음장에</a:t>
            </a:r>
            <a:r>
              <a:rPr lang="ko-KR" altLang="en-US" sz="1100" b="0" dirty="0"/>
              <a:t> 다시 기술</a:t>
            </a:r>
            <a:r>
              <a:rPr lang="en-US" altLang="ko-KR" sz="1100" b="0" dirty="0"/>
              <a:t>)</a:t>
            </a:r>
            <a:endParaRPr lang="ko-KR" altLang="en-US" sz="1100" b="0" dirty="0"/>
          </a:p>
        </p:txBody>
      </p:sp>
    </p:spTree>
    <p:extLst>
      <p:ext uri="{BB962C8B-B14F-4D97-AF65-F5344CB8AC3E}">
        <p14:creationId xmlns:p14="http://schemas.microsoft.com/office/powerpoint/2010/main" val="4266878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root </a:t>
            </a:r>
            <a:r>
              <a:rPr lang="ko-KR" altLang="en-US" sz="1600" dirty="0"/>
              <a:t>패스워드 설정</a:t>
            </a:r>
            <a:endParaRPr lang="en-US" altLang="ko-KR" sz="1600" dirty="0"/>
          </a:p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(</a:t>
            </a:r>
            <a:r>
              <a:rPr lang="ko-KR" altLang="en-US" sz="1600" dirty="0"/>
              <a:t>다시 복습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처음 </a:t>
            </a:r>
            <a:r>
              <a:rPr lang="en-US" altLang="ko-KR" sz="1200" dirty="0" err="1"/>
              <a:t>mysql</a:t>
            </a:r>
            <a:r>
              <a:rPr lang="ko-KR" altLang="en-US" sz="1200" dirty="0"/>
              <a:t>은 </a:t>
            </a:r>
            <a:r>
              <a:rPr lang="en-US" altLang="ko-KR" sz="1200" dirty="0"/>
              <a:t>root</a:t>
            </a:r>
            <a:r>
              <a:rPr lang="ko-KR" altLang="en-US" sz="1200" dirty="0"/>
              <a:t>에 대한 패스워드가 설정되어 있지 않다</a:t>
            </a:r>
            <a:r>
              <a:rPr lang="en-US" altLang="ko-KR" sz="12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추후 원격 연결을 위하여 필요함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075016" y="1035514"/>
            <a:ext cx="645968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use</a:t>
            </a:r>
            <a:r>
              <a:rPr lang="ko-KR" altLang="en-US" dirty="0"/>
              <a:t> </a:t>
            </a:r>
            <a:r>
              <a:rPr lang="ko-KR" altLang="en-US" dirty="0" err="1"/>
              <a:t>mysql</a:t>
            </a:r>
            <a:r>
              <a:rPr lang="ko-KR" altLang="en-US" dirty="0"/>
              <a:t>; </a:t>
            </a:r>
            <a:r>
              <a:rPr lang="en-US" altLang="ko-KR" dirty="0"/>
              <a:t>  (</a:t>
            </a:r>
            <a:r>
              <a:rPr lang="en-US" altLang="ko-KR" dirty="0" err="1"/>
              <a:t>mysql</a:t>
            </a:r>
            <a:r>
              <a:rPr lang="ko-KR" altLang="en-US" dirty="0"/>
              <a:t>이라는 </a:t>
            </a:r>
            <a:r>
              <a:rPr lang="en-US" altLang="ko-KR" dirty="0"/>
              <a:t>database</a:t>
            </a:r>
            <a:r>
              <a:rPr lang="ko-KR" altLang="en-US" dirty="0"/>
              <a:t>안에 주요 정보가 들어 있다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- </a:t>
            </a:r>
            <a:r>
              <a:rPr lang="ko-KR" altLang="en-US" dirty="0"/>
              <a:t>SELECT </a:t>
            </a:r>
            <a:r>
              <a:rPr lang="ko-KR" altLang="en-US" dirty="0" err="1"/>
              <a:t>host</a:t>
            </a:r>
            <a:r>
              <a:rPr lang="ko-KR" altLang="en-US" dirty="0"/>
              <a:t>, User, </a:t>
            </a:r>
            <a:r>
              <a:rPr lang="ko-KR" altLang="en-US" dirty="0" err="1"/>
              <a:t>plugin</a:t>
            </a:r>
            <a:r>
              <a:rPr lang="ko-KR" altLang="en-US" dirty="0"/>
              <a:t>, </a:t>
            </a:r>
            <a:r>
              <a:rPr lang="ko-KR" altLang="en-US" dirty="0" err="1"/>
              <a:t>authentication_string</a:t>
            </a:r>
            <a:r>
              <a:rPr lang="ko-KR" altLang="en-US" dirty="0"/>
              <a:t> FROM </a:t>
            </a:r>
            <a:r>
              <a:rPr lang="ko-KR" altLang="en-US" dirty="0" err="1"/>
              <a:t>mysql.user</a:t>
            </a:r>
            <a:r>
              <a:rPr lang="ko-KR" altLang="en-US" dirty="0"/>
              <a:t>;  </a:t>
            </a:r>
            <a:r>
              <a:rPr lang="en-US" altLang="ko-KR" dirty="0"/>
              <a:t>(</a:t>
            </a:r>
            <a:r>
              <a:rPr lang="en-US" altLang="ko-KR" dirty="0" err="1"/>
              <a:t>mysql</a:t>
            </a:r>
            <a:r>
              <a:rPr lang="ko-KR" altLang="en-US" dirty="0"/>
              <a:t>의 정의된 사용자를 찾아본다</a:t>
            </a:r>
            <a:r>
              <a:rPr lang="en-US" altLang="ko-KR" dirty="0"/>
              <a:t>, </a:t>
            </a:r>
            <a:r>
              <a:rPr lang="ko-KR" altLang="en-US" dirty="0"/>
              <a:t>또 패스워드가 정의 되어 있는지 본다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ALTER </a:t>
            </a:r>
            <a:r>
              <a:rPr lang="ko-KR" altLang="en-US" dirty="0" err="1"/>
              <a:t>user</a:t>
            </a:r>
            <a:r>
              <a:rPr lang="ko-KR" altLang="en-US" dirty="0"/>
              <a:t> '</a:t>
            </a:r>
            <a:r>
              <a:rPr lang="ko-KR" altLang="en-US" dirty="0" err="1"/>
              <a:t>root</a:t>
            </a:r>
            <a:r>
              <a:rPr lang="ko-KR" altLang="en-US" dirty="0"/>
              <a:t>'@'</a:t>
            </a:r>
            <a:r>
              <a:rPr lang="ko-KR" altLang="en-US" dirty="0" err="1"/>
              <a:t>localhost</a:t>
            </a:r>
            <a:r>
              <a:rPr lang="ko-KR" altLang="en-US" dirty="0"/>
              <a:t>' IDENTIFIED WITH </a:t>
            </a:r>
            <a:r>
              <a:rPr lang="en-US" altLang="ko-KR" dirty="0"/>
              <a:t>m</a:t>
            </a:r>
            <a:r>
              <a:rPr lang="ko-KR" altLang="en-US" dirty="0" err="1"/>
              <a:t>ysql_native_password</a:t>
            </a:r>
            <a:r>
              <a:rPr lang="ko-KR" altLang="en-US" dirty="0"/>
              <a:t> BY ‘</a:t>
            </a:r>
            <a:r>
              <a:rPr lang="ko-KR" altLang="en-US" dirty="0" err="1"/>
              <a:t>kopoctc</a:t>
            </a:r>
            <a:r>
              <a:rPr lang="ko-KR" altLang="en-US" dirty="0"/>
              <a:t>’;  </a:t>
            </a:r>
            <a:r>
              <a:rPr lang="en-US" altLang="ko-KR" dirty="0"/>
              <a:t>(root</a:t>
            </a:r>
            <a:r>
              <a:rPr lang="ko-KR" altLang="en-US" dirty="0"/>
              <a:t>의 패스워드를 설정한다</a:t>
            </a:r>
            <a:r>
              <a:rPr lang="en-US" altLang="ko-KR" dirty="0"/>
              <a:t>. </a:t>
            </a:r>
            <a:r>
              <a:rPr lang="ko-KR" altLang="en-US" dirty="0"/>
              <a:t>단 서버내부에서만 사용되는 </a:t>
            </a:r>
            <a:r>
              <a:rPr lang="en-US" altLang="ko-KR" dirty="0"/>
              <a:t>root </a:t>
            </a:r>
            <a:r>
              <a:rPr lang="ko-KR" altLang="en-US" dirty="0"/>
              <a:t>사용자이다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create</a:t>
            </a:r>
            <a:r>
              <a:rPr lang="ko-KR" altLang="en-US" dirty="0"/>
              <a:t> </a:t>
            </a:r>
            <a:r>
              <a:rPr lang="ko-KR" altLang="en-US" dirty="0" err="1"/>
              <a:t>user</a:t>
            </a:r>
            <a:r>
              <a:rPr lang="ko-KR" altLang="en-US" dirty="0"/>
              <a:t> '</a:t>
            </a:r>
            <a:r>
              <a:rPr lang="ko-KR" altLang="en-US" dirty="0" err="1"/>
              <a:t>root</a:t>
            </a:r>
            <a:r>
              <a:rPr lang="ko-KR" altLang="en-US" dirty="0"/>
              <a:t>'@'%' </a:t>
            </a:r>
            <a:r>
              <a:rPr lang="ko-KR" altLang="en-US" dirty="0" err="1"/>
              <a:t>identified</a:t>
            </a:r>
            <a:r>
              <a:rPr lang="ko-KR" altLang="en-US" dirty="0"/>
              <a:t> </a:t>
            </a:r>
            <a:r>
              <a:rPr lang="ko-KR" altLang="en-US" dirty="0" err="1"/>
              <a:t>by</a:t>
            </a:r>
            <a:r>
              <a:rPr lang="ko-KR" altLang="en-US" dirty="0"/>
              <a:t> '</a:t>
            </a:r>
            <a:r>
              <a:rPr lang="ko-KR" altLang="en-US" dirty="0" err="1"/>
              <a:t>kopoctc</a:t>
            </a:r>
            <a:r>
              <a:rPr lang="ko-KR" altLang="en-US" dirty="0"/>
              <a:t>'; </a:t>
            </a:r>
            <a:r>
              <a:rPr lang="en-US" altLang="ko-KR" dirty="0"/>
              <a:t>(</a:t>
            </a:r>
            <a:r>
              <a:rPr lang="ko-KR" altLang="en-US" dirty="0"/>
              <a:t>모든 </a:t>
            </a:r>
            <a:r>
              <a:rPr lang="ko-KR" altLang="en-US" dirty="0" err="1"/>
              <a:t>원격사용자</a:t>
            </a:r>
            <a:r>
              <a:rPr lang="en-US" altLang="ko-KR" dirty="0"/>
              <a:t>(</a:t>
            </a:r>
            <a:r>
              <a:rPr lang="ko-KR" altLang="en-US" dirty="0"/>
              <a:t>모든 </a:t>
            </a:r>
            <a:r>
              <a:rPr lang="en-US" altLang="ko-KR" dirty="0"/>
              <a:t>IP</a:t>
            </a:r>
            <a:r>
              <a:rPr lang="ko-KR" altLang="en-US" dirty="0"/>
              <a:t>의 뜻 </a:t>
            </a:r>
            <a:r>
              <a:rPr lang="en-US" altLang="ko-KR" dirty="0"/>
              <a:t>%)</a:t>
            </a:r>
            <a:r>
              <a:rPr lang="ko-KR" altLang="en-US" dirty="0"/>
              <a:t>가 사용하는 </a:t>
            </a:r>
            <a:r>
              <a:rPr lang="en-US" altLang="ko-KR" dirty="0"/>
              <a:t>root</a:t>
            </a:r>
            <a:r>
              <a:rPr lang="ko-KR" altLang="en-US" dirty="0"/>
              <a:t>를 </a:t>
            </a:r>
            <a:r>
              <a:rPr lang="en-US" altLang="ko-KR" dirty="0" err="1"/>
              <a:t>kopoctc</a:t>
            </a:r>
            <a:r>
              <a:rPr lang="ko-KR" altLang="en-US" dirty="0"/>
              <a:t>라는 패스워드로 만들었다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grant</a:t>
            </a:r>
            <a:r>
              <a:rPr lang="ko-KR" altLang="en-US" dirty="0"/>
              <a:t> </a:t>
            </a:r>
            <a:r>
              <a:rPr lang="ko-KR" altLang="en-US" dirty="0" err="1"/>
              <a:t>all</a:t>
            </a:r>
            <a:r>
              <a:rPr lang="ko-KR" altLang="en-US" dirty="0"/>
              <a:t> </a:t>
            </a:r>
            <a:r>
              <a:rPr lang="ko-KR" altLang="en-US" dirty="0" err="1"/>
              <a:t>privileges</a:t>
            </a:r>
            <a:r>
              <a:rPr lang="ko-KR" altLang="en-US" dirty="0"/>
              <a:t> </a:t>
            </a:r>
            <a:r>
              <a:rPr lang="ko-KR" altLang="en-US" dirty="0" err="1"/>
              <a:t>on</a:t>
            </a:r>
            <a:r>
              <a:rPr lang="ko-KR" altLang="en-US" dirty="0"/>
              <a:t> *.* </a:t>
            </a:r>
            <a:r>
              <a:rPr lang="ko-KR" altLang="en-US" dirty="0" err="1"/>
              <a:t>to</a:t>
            </a:r>
            <a:r>
              <a:rPr lang="ko-KR" altLang="en-US" dirty="0"/>
              <a:t> '</a:t>
            </a:r>
            <a:r>
              <a:rPr lang="ko-KR" altLang="en-US" dirty="0" err="1"/>
              <a:t>root</a:t>
            </a:r>
            <a:r>
              <a:rPr lang="ko-KR" altLang="en-US" dirty="0"/>
              <a:t>'@'%'; </a:t>
            </a:r>
            <a:r>
              <a:rPr lang="en-US" altLang="ko-KR" dirty="0"/>
              <a:t>(</a:t>
            </a:r>
            <a:r>
              <a:rPr lang="ko-KR" altLang="en-US" dirty="0"/>
              <a:t>원격에서 접속하는 </a:t>
            </a:r>
            <a:r>
              <a:rPr lang="en-US" altLang="ko-KR" dirty="0"/>
              <a:t>root</a:t>
            </a:r>
            <a:r>
              <a:rPr lang="ko-KR" altLang="en-US" dirty="0"/>
              <a:t>사용자는 모든 권한</a:t>
            </a:r>
            <a:r>
              <a:rPr lang="en-US" altLang="ko-KR" dirty="0"/>
              <a:t>(*.*</a:t>
            </a:r>
            <a:r>
              <a:rPr lang="ko-KR" altLang="en-US" dirty="0" err="1"/>
              <a:t>읽기쓰기만들기등등</a:t>
            </a:r>
            <a:r>
              <a:rPr lang="en-US" altLang="ko-KR" dirty="0"/>
              <a:t>)</a:t>
            </a:r>
            <a:r>
              <a:rPr lang="ko-KR" altLang="en-US" dirty="0"/>
              <a:t>을 가져라</a:t>
            </a:r>
          </a:p>
          <a:p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flush</a:t>
            </a:r>
            <a:r>
              <a:rPr lang="ko-KR" altLang="en-US" dirty="0"/>
              <a:t> </a:t>
            </a:r>
            <a:r>
              <a:rPr lang="ko-KR" altLang="en-US" dirty="0" err="1"/>
              <a:t>privileges</a:t>
            </a:r>
            <a:r>
              <a:rPr lang="ko-KR" altLang="en-US" dirty="0"/>
              <a:t>; </a:t>
            </a:r>
            <a:r>
              <a:rPr lang="en-US" altLang="ko-KR" dirty="0"/>
              <a:t>(</a:t>
            </a:r>
            <a:r>
              <a:rPr lang="ko-KR" altLang="en-US" dirty="0"/>
              <a:t>마지막으로 권한설정한것을 확정하여라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660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183686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데이터베이스 연결 전 작업 </a:t>
            </a:r>
            <a:r>
              <a:rPr lang="en-US" altLang="ko-KR" sz="1600" dirty="0"/>
              <a:t>(3)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그리고 </a:t>
            </a:r>
            <a:r>
              <a:rPr lang="en-US" altLang="ko-KR" sz="1200" dirty="0"/>
              <a:t>virtual box -&gt; port</a:t>
            </a:r>
            <a:r>
              <a:rPr lang="ko-KR" altLang="en-US" sz="1200" dirty="0"/>
              <a:t> </a:t>
            </a:r>
            <a:r>
              <a:rPr lang="en-US" altLang="ko-KR" sz="1200" dirty="0"/>
              <a:t>forwarding </a:t>
            </a:r>
            <a:r>
              <a:rPr lang="ko-KR" altLang="en-US" sz="1200" dirty="0"/>
              <a:t>해서 쓰자</a:t>
            </a:r>
            <a:r>
              <a:rPr lang="en-US" altLang="ko-KR" sz="1200" dirty="0"/>
              <a:t>.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 err="1"/>
              <a:t>서버내</a:t>
            </a:r>
            <a:r>
              <a:rPr lang="ko-KR" altLang="en-US" sz="1200" dirty="0"/>
              <a:t> 기본 포트는 </a:t>
            </a:r>
            <a:r>
              <a:rPr lang="en-US" altLang="ko-KR" sz="1200" dirty="0"/>
              <a:t>3306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/>
              <a:t>자기 환경에 맞도록 알아서 포트 </a:t>
            </a:r>
            <a:r>
              <a:rPr lang="ko-KR" altLang="en-US" sz="1200" dirty="0" err="1"/>
              <a:t>포워딩</a:t>
            </a: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409" y="2760353"/>
            <a:ext cx="5999585" cy="357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65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183686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데이터베이스 연결 전 작업 </a:t>
            </a:r>
            <a:r>
              <a:rPr lang="en-US" altLang="ko-KR" sz="1600" dirty="0"/>
              <a:t>(4)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자바 </a:t>
            </a:r>
            <a:r>
              <a:rPr lang="en-US" altLang="ko-KR" sz="1200" dirty="0"/>
              <a:t>project</a:t>
            </a:r>
            <a:r>
              <a:rPr lang="ko-KR" altLang="en-US" sz="1200" dirty="0"/>
              <a:t>에서 </a:t>
            </a:r>
            <a:r>
              <a:rPr lang="en-US" altLang="ko-KR" sz="1200" dirty="0"/>
              <a:t>jdbc.jar(</a:t>
            </a:r>
            <a:r>
              <a:rPr lang="en-US" altLang="ko-KR" sz="1200" dirty="0" err="1"/>
              <a:t>jdbc</a:t>
            </a:r>
            <a:r>
              <a:rPr lang="ko-KR" altLang="en-US" sz="1200" dirty="0"/>
              <a:t>함수를 가져다 쓸 수 있는 라이브러리 묶음</a:t>
            </a:r>
            <a:r>
              <a:rPr lang="en-US" altLang="ko-KR" sz="1200" dirty="0"/>
              <a:t>)</a:t>
            </a:r>
            <a:r>
              <a:rPr lang="ko-KR" altLang="en-US" sz="1200" dirty="0"/>
              <a:t>을</a:t>
            </a:r>
            <a:r>
              <a:rPr lang="en-US" altLang="ko-KR" sz="1200" dirty="0"/>
              <a:t> add</a:t>
            </a:r>
            <a:r>
              <a:rPr lang="ko-KR" altLang="en-US" sz="1200" dirty="0"/>
              <a:t>한다</a:t>
            </a:r>
            <a:endParaRPr lang="en-US" altLang="ko-KR" sz="1200" dirty="0"/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프로젝트명에 </a:t>
            </a:r>
            <a:r>
              <a:rPr lang="ko-KR" altLang="en-US" sz="1200" dirty="0" err="1"/>
              <a:t>왼쪽마우스</a:t>
            </a:r>
            <a:r>
              <a:rPr lang="ko-KR" altLang="en-US" sz="1200" dirty="0"/>
              <a:t> 누르면 </a:t>
            </a:r>
            <a:r>
              <a:rPr lang="en-US" altLang="ko-KR" sz="1200" dirty="0"/>
              <a:t>properties -&gt; java build path -&gt; libraries -&gt; </a:t>
            </a:r>
            <a:r>
              <a:rPr lang="en-US" altLang="ko-KR" sz="1200" dirty="0" err="1"/>
              <a:t>modulepath</a:t>
            </a:r>
            <a:r>
              <a:rPr lang="en-US" altLang="ko-KR" sz="1200" dirty="0"/>
              <a:t> </a:t>
            </a:r>
            <a:r>
              <a:rPr lang="ko-KR" altLang="en-US" sz="1200" dirty="0"/>
              <a:t>까지 클릭</a:t>
            </a:r>
            <a:endParaRPr lang="en-US" altLang="ko-KR" sz="1200" dirty="0"/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오른쪽 </a:t>
            </a:r>
            <a:r>
              <a:rPr lang="en-US" altLang="ko-KR" sz="1200" dirty="0"/>
              <a:t>Add External JARs </a:t>
            </a:r>
            <a:r>
              <a:rPr lang="ko-KR" altLang="en-US" sz="1200" dirty="0"/>
              <a:t>버튼을 눌러서 </a:t>
            </a:r>
            <a:r>
              <a:rPr lang="en-US" altLang="ko-KR" sz="1200" dirty="0"/>
              <a:t>jdbc-connector-xx.jar</a:t>
            </a:r>
            <a:r>
              <a:rPr lang="ko-KR" altLang="en-US" sz="1200" dirty="0"/>
              <a:t>파일을 찾아 </a:t>
            </a:r>
            <a:r>
              <a:rPr lang="en-US" altLang="ko-KR" sz="1200" dirty="0"/>
              <a:t>Add</a:t>
            </a:r>
            <a:r>
              <a:rPr lang="ko-KR" altLang="en-US" sz="1200" dirty="0"/>
              <a:t>를 시킴</a:t>
            </a:r>
            <a:endParaRPr lang="en-US" altLang="ko-KR" sz="1200" dirty="0"/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이후 해당 프로젝트에서 </a:t>
            </a:r>
            <a:r>
              <a:rPr lang="en-US" altLang="ko-KR" sz="1200" dirty="0" err="1"/>
              <a:t>jdbc</a:t>
            </a:r>
            <a:r>
              <a:rPr lang="ko-KR" altLang="en-US" sz="1200" dirty="0"/>
              <a:t>를 사용할 수 있음</a:t>
            </a: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7" y="2736889"/>
            <a:ext cx="7003164" cy="35747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070813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49441</TotalTime>
  <Words>2014</Words>
  <Application>Microsoft Office PowerPoint</Application>
  <PresentationFormat>A4 용지(210x297mm)</PresentationFormat>
  <Paragraphs>371</Paragraphs>
  <Slides>29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29</vt:i4>
      </vt:variant>
    </vt:vector>
  </HeadingPairs>
  <TitlesOfParts>
    <vt:vector size="40" baseType="lpstr">
      <vt:lpstr>가는각진제목체</vt:lpstr>
      <vt:lpstr>굴림</vt:lpstr>
      <vt:lpstr>굴림체</vt:lpstr>
      <vt:lpstr>Dotum</vt:lpstr>
      <vt:lpstr>Dotum</vt:lpstr>
      <vt:lpstr>맑은 고딕</vt:lpstr>
      <vt:lpstr>Arial</vt:lpstr>
      <vt:lpstr>Wingdings</vt:lpstr>
      <vt:lpstr>1_Default Design</vt:lpstr>
      <vt:lpstr>기본 디자인</vt:lpstr>
      <vt:lpstr>3_Default Design</vt:lpstr>
      <vt:lpstr>2. JAVA DB 다루기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iamhpd</cp:lastModifiedBy>
  <cp:revision>3072</cp:revision>
  <cp:lastPrinted>2015-10-28T04:44:44Z</cp:lastPrinted>
  <dcterms:created xsi:type="dcterms:W3CDTF">2003-10-22T07:02:37Z</dcterms:created>
  <dcterms:modified xsi:type="dcterms:W3CDTF">2023-05-03T09:24:03Z</dcterms:modified>
</cp:coreProperties>
</file>