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9"/>
  </p:notesMasterIdLst>
  <p:sldIdLst>
    <p:sldId id="694" r:id="rId4"/>
    <p:sldId id="976" r:id="rId5"/>
    <p:sldId id="985" r:id="rId6"/>
    <p:sldId id="987" r:id="rId7"/>
    <p:sldId id="989" r:id="rId8"/>
    <p:sldId id="998" r:id="rId9"/>
    <p:sldId id="999" r:id="rId10"/>
    <p:sldId id="1000" r:id="rId11"/>
    <p:sldId id="1001" r:id="rId12"/>
    <p:sldId id="1002" r:id="rId13"/>
    <p:sldId id="979" r:id="rId14"/>
    <p:sldId id="978" r:id="rId15"/>
    <p:sldId id="982" r:id="rId16"/>
    <p:sldId id="983" r:id="rId17"/>
    <p:sldId id="986" r:id="rId18"/>
    <p:sldId id="990" r:id="rId19"/>
    <p:sldId id="980" r:id="rId20"/>
    <p:sldId id="992" r:id="rId21"/>
    <p:sldId id="991" r:id="rId22"/>
    <p:sldId id="981" r:id="rId23"/>
    <p:sldId id="993" r:id="rId24"/>
    <p:sldId id="994" r:id="rId25"/>
    <p:sldId id="995" r:id="rId26"/>
    <p:sldId id="996" r:id="rId27"/>
    <p:sldId id="997" r:id="rId28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4E313-1E0D-4B5F-AFE7-A0803977D290}" v="1304" dt="2020-04-30T08:16:55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6" y="91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7264E313-1E0D-4B5F-AFE7-A0803977D290}"/>
    <pc:docChg chg="undo custSel addSld delSld modSld sldOrd">
      <pc:chgData name="홍필두" userId="a613eac9-2ee1-4936-8d5c-6f3d69f7b146" providerId="ADAL" clId="{7264E313-1E0D-4B5F-AFE7-A0803977D290}" dt="2020-04-30T08:16:55.431" v="15651"/>
      <pc:docMkLst>
        <pc:docMk/>
      </pc:docMkLst>
      <pc:sldChg chg="modSp">
        <pc:chgData name="홍필두" userId="a613eac9-2ee1-4936-8d5c-6f3d69f7b146" providerId="ADAL" clId="{7264E313-1E0D-4B5F-AFE7-A0803977D290}" dt="2020-04-30T05:44:57.831" v="6111" actId="1076"/>
        <pc:sldMkLst>
          <pc:docMk/>
          <pc:sldMk cId="0" sldId="694"/>
        </pc:sldMkLst>
        <pc:spChg chg="mod">
          <ac:chgData name="홍필두" userId="a613eac9-2ee1-4936-8d5c-6f3d69f7b146" providerId="ADAL" clId="{7264E313-1E0D-4B5F-AFE7-A0803977D290}" dt="2020-04-30T04:06:02.651" v="138" actId="20577"/>
          <ac:spMkLst>
            <pc:docMk/>
            <pc:sldMk cId="0" sldId="694"/>
            <ac:spMk id="3074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44:57.831" v="6111" actId="1076"/>
          <ac:spMkLst>
            <pc:docMk/>
            <pc:sldMk cId="0" sldId="694"/>
            <ac:spMk id="3075" creationId="{00000000-0000-0000-0000-000000000000}"/>
          </ac:spMkLst>
        </pc:spChg>
        <pc:picChg chg="mod">
          <ac:chgData name="홍필두" userId="a613eac9-2ee1-4936-8d5c-6f3d69f7b146" providerId="ADAL" clId="{7264E313-1E0D-4B5F-AFE7-A0803977D290}" dt="2020-04-30T05:44:54.663" v="6110" actId="1076"/>
          <ac:picMkLst>
            <pc:docMk/>
            <pc:sldMk cId="0" sldId="694"/>
            <ac:picMk id="5" creationId="{00000000-0000-0000-0000-000000000000}"/>
          </ac:picMkLst>
        </pc:picChg>
      </pc:sldChg>
      <pc:sldChg chg="modSp">
        <pc:chgData name="홍필두" userId="a613eac9-2ee1-4936-8d5c-6f3d69f7b146" providerId="ADAL" clId="{7264E313-1E0D-4B5F-AFE7-A0803977D290}" dt="2020-04-30T08:15:26.873" v="15555" actId="6549"/>
        <pc:sldMkLst>
          <pc:docMk/>
          <pc:sldMk cId="2363884374" sldId="976"/>
        </pc:sldMkLst>
        <pc:spChg chg="mod">
          <ac:chgData name="홍필두" userId="a613eac9-2ee1-4936-8d5c-6f3d69f7b146" providerId="ADAL" clId="{7264E313-1E0D-4B5F-AFE7-A0803977D290}" dt="2020-04-30T08:15:26.873" v="15555" actId="6549"/>
          <ac:spMkLst>
            <pc:docMk/>
            <pc:sldMk cId="2363884374" sldId="976"/>
            <ac:spMk id="2" creationId="{00000000-0000-0000-0000-000000000000}"/>
          </ac:spMkLst>
        </pc:spChg>
      </pc:sldChg>
      <pc:sldChg chg="del">
        <pc:chgData name="홍필두" userId="a613eac9-2ee1-4936-8d5c-6f3d69f7b146" providerId="ADAL" clId="{7264E313-1E0D-4B5F-AFE7-A0803977D290}" dt="2020-04-30T07:11:15.883" v="11059" actId="47"/>
        <pc:sldMkLst>
          <pc:docMk/>
          <pc:sldMk cId="3261091240" sldId="977"/>
        </pc:sldMkLst>
      </pc:sldChg>
      <pc:sldChg chg="modSp ord">
        <pc:chgData name="홍필두" userId="a613eac9-2ee1-4936-8d5c-6f3d69f7b146" providerId="ADAL" clId="{7264E313-1E0D-4B5F-AFE7-A0803977D290}" dt="2020-04-30T05:36:43.746" v="4967" actId="6549"/>
        <pc:sldMkLst>
          <pc:docMk/>
          <pc:sldMk cId="662892411" sldId="978"/>
        </pc:sldMkLst>
        <pc:spChg chg="mod">
          <ac:chgData name="홍필두" userId="a613eac9-2ee1-4936-8d5c-6f3d69f7b146" providerId="ADAL" clId="{7264E313-1E0D-4B5F-AFE7-A0803977D290}" dt="2020-04-30T05:36:43.746" v="4967" actId="6549"/>
          <ac:spMkLst>
            <pc:docMk/>
            <pc:sldMk cId="662892411" sldId="978"/>
            <ac:spMk id="6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0:42.579" v="4660"/>
          <ac:spMkLst>
            <pc:docMk/>
            <pc:sldMk cId="662892411" sldId="978"/>
            <ac:spMk id="27" creationId="{00000000-0000-0000-0000-000000000000}"/>
          </ac:spMkLst>
        </pc:spChg>
      </pc:sldChg>
      <pc:sldChg chg="addSp delSp modSp ord">
        <pc:chgData name="홍필두" userId="a613eac9-2ee1-4936-8d5c-6f3d69f7b146" providerId="ADAL" clId="{7264E313-1E0D-4B5F-AFE7-A0803977D290}" dt="2020-04-30T05:34:40.374" v="4818" actId="1076"/>
        <pc:sldMkLst>
          <pc:docMk/>
          <pc:sldMk cId="1968286282" sldId="979"/>
        </pc:sldMkLst>
        <pc:spChg chg="add mod">
          <ac:chgData name="홍필두" userId="a613eac9-2ee1-4936-8d5c-6f3d69f7b146" providerId="ADAL" clId="{7264E313-1E0D-4B5F-AFE7-A0803977D290}" dt="2020-04-30T05:34:40.374" v="4818" actId="1076"/>
          <ac:spMkLst>
            <pc:docMk/>
            <pc:sldMk cId="1968286282" sldId="979"/>
            <ac:spMk id="2" creationId="{DFCB1FD3-2A16-47A6-96E7-8CFC2F8F206C}"/>
          </ac:spMkLst>
        </pc:spChg>
        <pc:spChg chg="mod">
          <ac:chgData name="홍필두" userId="a613eac9-2ee1-4936-8d5c-6f3d69f7b146" providerId="ADAL" clId="{7264E313-1E0D-4B5F-AFE7-A0803977D290}" dt="2020-04-30T05:31:50.540" v="4683" actId="14100"/>
          <ac:spMkLst>
            <pc:docMk/>
            <pc:sldMk cId="1968286282" sldId="979"/>
            <ac:spMk id="1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3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4" creationId="{00000000-0000-0000-0000-000000000000}"/>
          </ac:spMkLst>
        </pc:spChg>
        <pc:spChg chg="add">
          <ac:chgData name="홍필두" userId="a613eac9-2ee1-4936-8d5c-6f3d69f7b146" providerId="ADAL" clId="{7264E313-1E0D-4B5F-AFE7-A0803977D290}" dt="2020-04-30T05:30:59.195" v="4666"/>
          <ac:spMkLst>
            <pc:docMk/>
            <pc:sldMk cId="1968286282" sldId="979"/>
            <ac:spMk id="25" creationId="{89AE259D-8B07-459A-8E6B-0836FA9E11A1}"/>
          </ac:spMkLst>
        </pc:spChg>
        <pc:spChg chg="del">
          <ac:chgData name="홍필두" userId="a613eac9-2ee1-4936-8d5c-6f3d69f7b146" providerId="ADAL" clId="{7264E313-1E0D-4B5F-AFE7-A0803977D290}" dt="2020-04-30T05:30:58.813" v="4665" actId="478"/>
          <ac:spMkLst>
            <pc:docMk/>
            <pc:sldMk cId="1968286282" sldId="979"/>
            <ac:spMk id="27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8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11.526" v="4793" actId="1076"/>
          <ac:spMkLst>
            <pc:docMk/>
            <pc:sldMk cId="1968286282" sldId="979"/>
            <ac:spMk id="29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0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1" creationId="{00000000-0000-0000-0000-000000000000}"/>
          </ac:spMkLst>
        </pc:spChg>
        <pc:spChg chg="add del mod">
          <ac:chgData name="홍필두" userId="a613eac9-2ee1-4936-8d5c-6f3d69f7b146" providerId="ADAL" clId="{7264E313-1E0D-4B5F-AFE7-A0803977D290}" dt="2020-04-30T05:32:39.788" v="4740" actId="478"/>
          <ac:spMkLst>
            <pc:docMk/>
            <pc:sldMk cId="1968286282" sldId="979"/>
            <ac:spMk id="32" creationId="{C36DAD36-295E-4059-BEC7-219819D18A18}"/>
          </ac:spMkLst>
        </pc:spChg>
        <pc:spChg chg="del mod">
          <ac:chgData name="홍필두" userId="a613eac9-2ee1-4936-8d5c-6f3d69f7b146" providerId="ADAL" clId="{7264E313-1E0D-4B5F-AFE7-A0803977D290}" dt="2020-04-30T05:31:43.725" v="4681" actId="478"/>
          <ac:spMkLst>
            <pc:docMk/>
            <pc:sldMk cId="1968286282" sldId="979"/>
            <ac:spMk id="34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6" creationId="{C1553B57-EC7F-4071-87C6-C35E4CD38F93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7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40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31779" creationId="{00000000-0000-0000-0000-000000000000}"/>
          </ac:spMkLst>
        </pc:sp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17" creationId="{00000000-0000-0000-0000-000000000000}"/>
          </ac:cxnSpMkLst>
        </pc:cxn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19" creationId="{00000000-0000-0000-0000-000000000000}"/>
          </ac:cxnSpMkLst>
        </pc:cxn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21" creationId="{00000000-0000-0000-0000-000000000000}"/>
          </ac:cxnSpMkLst>
        </pc:cxn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26" creationId="{00000000-0000-0000-0000-000000000000}"/>
          </ac:cxnSpMkLst>
        </pc:cxnChg>
        <pc:cxnChg chg="add 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33" creationId="{B072214F-03B9-4449-8373-A46633B07840}"/>
          </ac:cxnSpMkLst>
        </pc:cxnChg>
        <pc:cxnChg chg="add 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35" creationId="{70CA945C-1164-4A71-95C4-1F5E8A6661CC}"/>
          </ac:cxnSpMkLst>
        </pc:cxnChg>
      </pc:sldChg>
      <pc:sldChg chg="addSp delSp modSp">
        <pc:chgData name="홍필두" userId="a613eac9-2ee1-4936-8d5c-6f3d69f7b146" providerId="ADAL" clId="{7264E313-1E0D-4B5F-AFE7-A0803977D290}" dt="2020-04-30T08:16:55.431" v="15651"/>
        <pc:sldMkLst>
          <pc:docMk/>
          <pc:sldMk cId="3743939958" sldId="980"/>
        </pc:sldMkLst>
        <pc:spChg chg="del mod">
          <ac:chgData name="홍필두" userId="a613eac9-2ee1-4936-8d5c-6f3d69f7b146" providerId="ADAL" clId="{7264E313-1E0D-4B5F-AFE7-A0803977D290}" dt="2020-04-30T06:28:34.224" v="8126" actId="478"/>
          <ac:spMkLst>
            <pc:docMk/>
            <pc:sldMk cId="3743939958" sldId="980"/>
            <ac:spMk id="2" creationId="{00000000-0000-0000-0000-000000000000}"/>
          </ac:spMkLst>
        </pc:spChg>
        <pc:spChg chg="del mod">
          <ac:chgData name="홍필두" userId="a613eac9-2ee1-4936-8d5c-6f3d69f7b146" providerId="ADAL" clId="{7264E313-1E0D-4B5F-AFE7-A0803977D290}" dt="2020-04-30T06:28:34.224" v="8126" actId="478"/>
          <ac:spMkLst>
            <pc:docMk/>
            <pc:sldMk cId="3743939958" sldId="980"/>
            <ac:spMk id="3" creationId="{00000000-0000-0000-0000-000000000000}"/>
          </ac:spMkLst>
        </pc:spChg>
        <pc:spChg chg="add mod ord">
          <ac:chgData name="홍필두" userId="a613eac9-2ee1-4936-8d5c-6f3d69f7b146" providerId="ADAL" clId="{7264E313-1E0D-4B5F-AFE7-A0803977D290}" dt="2020-04-30T08:16:55.431" v="15651"/>
          <ac:spMkLst>
            <pc:docMk/>
            <pc:sldMk cId="3743939958" sldId="980"/>
            <ac:spMk id="4" creationId="{17DAECB1-01CC-4C9E-B308-D8C36D7D21A3}"/>
          </ac:spMkLst>
        </pc:spChg>
        <pc:spChg chg="add mod">
          <ac:chgData name="홍필두" userId="a613eac9-2ee1-4936-8d5c-6f3d69f7b146" providerId="ADAL" clId="{7264E313-1E0D-4B5F-AFE7-A0803977D290}" dt="2020-04-30T06:56:42.679" v="10474" actId="20577"/>
          <ac:spMkLst>
            <pc:docMk/>
            <pc:sldMk cId="3743939958" sldId="980"/>
            <ac:spMk id="8" creationId="{7BDD78F7-1592-4E6E-B624-4313A333BEED}"/>
          </ac:spMkLst>
        </pc:spChg>
        <pc:spChg chg="add del mod">
          <ac:chgData name="홍필두" userId="a613eac9-2ee1-4936-8d5c-6f3d69f7b146" providerId="ADAL" clId="{7264E313-1E0D-4B5F-AFE7-A0803977D290}" dt="2020-04-30T06:30:06.393" v="8284" actId="478"/>
          <ac:spMkLst>
            <pc:docMk/>
            <pc:sldMk cId="3743939958" sldId="980"/>
            <ac:spMk id="9" creationId="{E65E4B2F-A4DB-41D6-BE3B-203FA0205960}"/>
          </ac:spMkLst>
        </pc:spChg>
        <pc:spChg chg="add del mod">
          <ac:chgData name="홍필두" userId="a613eac9-2ee1-4936-8d5c-6f3d69f7b146" providerId="ADAL" clId="{7264E313-1E0D-4B5F-AFE7-A0803977D290}" dt="2020-04-30T06:41:37.423" v="9670" actId="478"/>
          <ac:spMkLst>
            <pc:docMk/>
            <pc:sldMk cId="3743939958" sldId="980"/>
            <ac:spMk id="10" creationId="{551542D9-98AC-4AD2-8C5F-4851EE088213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1" creationId="{2DA8B180-2C0B-401C-B57D-0E0E983D7705}"/>
          </ac:spMkLst>
        </pc:spChg>
        <pc:spChg chg="add mod ord">
          <ac:chgData name="홍필두" userId="a613eac9-2ee1-4936-8d5c-6f3d69f7b146" providerId="ADAL" clId="{7264E313-1E0D-4B5F-AFE7-A0803977D290}" dt="2020-04-30T06:58:52.455" v="10588" actId="313"/>
          <ac:spMkLst>
            <pc:docMk/>
            <pc:sldMk cId="3743939958" sldId="980"/>
            <ac:spMk id="13" creationId="{9F6B3E69-40E9-48A7-8DB1-A09C67454881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4" creationId="{22C83C92-1971-4334-A8FA-D4180C144B70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5" creationId="{ABAD06E6-F4A5-400F-B96D-1EC02DBB06D7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6" creationId="{E8313B76-2ACA-479A-90CE-39893F949FFB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7" creationId="{5823BCC6-1E11-4194-84A7-BD74CA2F26B4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8" creationId="{D44A9311-8E0F-45E3-A54E-F4171FA6DA1F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0" creationId="{B87F2DB9-39F6-4631-AD80-C0C13A685FA2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1" creationId="{348B1844-8721-460C-AD11-0DA464D3727E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2" creationId="{A654304A-BB2A-4C6C-B01D-BB39D4638CF6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3" creationId="{52995F16-CB17-44D2-96F5-42E471EFAC71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4" creationId="{DBCABEE2-61C2-4BAE-9658-4E145101018D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5" creationId="{E5FD84B6-B097-4159-85F0-C4526E687F20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6" creationId="{3BD6A6BB-73F1-4133-8D25-D2B14BBC9E40}"/>
          </ac:spMkLst>
        </pc:spChg>
        <pc:spChg chg="mod">
          <ac:chgData name="홍필두" userId="a613eac9-2ee1-4936-8d5c-6f3d69f7b146" providerId="ADAL" clId="{7264E313-1E0D-4B5F-AFE7-A0803977D290}" dt="2020-04-30T06:28:14.183" v="8125" actId="20577"/>
          <ac:spMkLst>
            <pc:docMk/>
            <pc:sldMk cId="3743939958" sldId="980"/>
            <ac:spMk id="27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9" creationId="{51FDCB02-BA26-41E0-85A8-694605F2949D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0" creationId="{09F7C2AD-4B17-4ED2-AE28-769328525507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2" creationId="{751DEB69-B837-41A6-AFB0-EA353FD555D5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3" creationId="{54648012-D540-423A-A0DC-6274180424C6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4" creationId="{083E7756-574A-4971-A021-315281F9F753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5" creationId="{096533F0-4000-4AE9-80FA-B3F24D150241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6" creationId="{B02A6A25-D75F-461C-ACB3-3DF511E78D81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7" creationId="{AF050F28-EFA6-42BB-A314-95FD9533A24D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8" creationId="{A6EBCBF7-E2D3-4218-9797-095D492A026A}"/>
          </ac:spMkLst>
        </pc:spChg>
        <pc:graphicFrameChg chg="add mod modGraphic">
          <ac:chgData name="홍필두" userId="a613eac9-2ee1-4936-8d5c-6f3d69f7b146" providerId="ADAL" clId="{7264E313-1E0D-4B5F-AFE7-A0803977D290}" dt="2020-04-30T06:57:06.103" v="10487" actId="1036"/>
          <ac:graphicFrameMkLst>
            <pc:docMk/>
            <pc:sldMk cId="3743939958" sldId="980"/>
            <ac:graphicFrameMk id="12" creationId="{89651A65-50A9-4C49-978B-44C21FC149CC}"/>
          </ac:graphicFrameMkLst>
        </pc:graphicFrameChg>
        <pc:cxnChg chg="add del mod">
          <ac:chgData name="홍필두" userId="a613eac9-2ee1-4936-8d5c-6f3d69f7b146" providerId="ADAL" clId="{7264E313-1E0D-4B5F-AFE7-A0803977D290}" dt="2020-04-30T06:29:51.336" v="8280" actId="478"/>
          <ac:cxnSpMkLst>
            <pc:docMk/>
            <pc:sldMk cId="3743939958" sldId="980"/>
            <ac:cxnSpMk id="6" creationId="{AAC3C31C-23A0-49B1-A6DD-2F0EC9BFFB51}"/>
          </ac:cxnSpMkLst>
        </pc:cxnChg>
      </pc:sldChg>
      <pc:sldChg chg="addSp delSp modSp">
        <pc:chgData name="홍필두" userId="a613eac9-2ee1-4936-8d5c-6f3d69f7b146" providerId="ADAL" clId="{7264E313-1E0D-4B5F-AFE7-A0803977D290}" dt="2020-04-30T07:32:53.780" v="12501"/>
        <pc:sldMkLst>
          <pc:docMk/>
          <pc:sldMk cId="4104478156" sldId="981"/>
        </pc:sldMkLst>
        <pc:spChg chg="add mod">
          <ac:chgData name="홍필두" userId="a613eac9-2ee1-4936-8d5c-6f3d69f7b146" providerId="ADAL" clId="{7264E313-1E0D-4B5F-AFE7-A0803977D290}" dt="2020-04-30T07:32:53.780" v="12501"/>
          <ac:spMkLst>
            <pc:docMk/>
            <pc:sldMk cId="4104478156" sldId="981"/>
            <ac:spMk id="6" creationId="{665E78D4-BE5D-43F2-8819-5623F16B1D97}"/>
          </ac:spMkLst>
        </pc:spChg>
        <pc:spChg chg="mod">
          <ac:chgData name="홍필두" userId="a613eac9-2ee1-4936-8d5c-6f3d69f7b146" providerId="ADAL" clId="{7264E313-1E0D-4B5F-AFE7-A0803977D290}" dt="2020-04-30T07:10:59.051" v="11058" actId="313"/>
          <ac:spMkLst>
            <pc:docMk/>
            <pc:sldMk cId="4104478156" sldId="981"/>
            <ac:spMk id="7" creationId="{00000000-0000-0000-0000-000000000000}"/>
          </ac:spMkLst>
        </pc:spChg>
        <pc:spChg chg="del">
          <ac:chgData name="홍필두" userId="a613eac9-2ee1-4936-8d5c-6f3d69f7b146" providerId="ADAL" clId="{7264E313-1E0D-4B5F-AFE7-A0803977D290}" dt="2020-04-30T07:09:06.270" v="10858" actId="478"/>
          <ac:spMkLst>
            <pc:docMk/>
            <pc:sldMk cId="4104478156" sldId="981"/>
            <ac:spMk id="27" creationId="{00000000-0000-0000-0000-000000000000}"/>
          </ac:spMkLst>
        </pc:spChg>
      </pc:sldChg>
      <pc:sldChg chg="addSp delSp modSp ord">
        <pc:chgData name="홍필두" userId="a613eac9-2ee1-4936-8d5c-6f3d69f7b146" providerId="ADAL" clId="{7264E313-1E0D-4B5F-AFE7-A0803977D290}" dt="2020-04-30T05:44:02.442" v="6109" actId="6549"/>
        <pc:sldMkLst>
          <pc:docMk/>
          <pc:sldMk cId="151846878" sldId="982"/>
        </pc:sldMkLst>
        <pc:spChg chg="mod">
          <ac:chgData name="홍필두" userId="a613eac9-2ee1-4936-8d5c-6f3d69f7b146" providerId="ADAL" clId="{7264E313-1E0D-4B5F-AFE7-A0803977D290}" dt="2020-04-30T05:44:02.442" v="6109" actId="6549"/>
          <ac:spMkLst>
            <pc:docMk/>
            <pc:sldMk cId="151846878" sldId="982"/>
            <ac:spMk id="6" creationId="{00000000-0000-0000-0000-000000000000}"/>
          </ac:spMkLst>
        </pc:spChg>
        <pc:spChg chg="add">
          <ac:chgData name="홍필두" userId="a613eac9-2ee1-4936-8d5c-6f3d69f7b146" providerId="ADAL" clId="{7264E313-1E0D-4B5F-AFE7-A0803977D290}" dt="2020-04-30T05:30:48.339" v="4662"/>
          <ac:spMkLst>
            <pc:docMk/>
            <pc:sldMk cId="151846878" sldId="982"/>
            <ac:spMk id="7" creationId="{A0188671-7419-46E9-9694-133771CFA2F3}"/>
          </ac:spMkLst>
        </pc:spChg>
        <pc:spChg chg="del">
          <ac:chgData name="홍필두" userId="a613eac9-2ee1-4936-8d5c-6f3d69f7b146" providerId="ADAL" clId="{7264E313-1E0D-4B5F-AFE7-A0803977D290}" dt="2020-04-30T05:30:48.053" v="4661" actId="478"/>
          <ac:spMkLst>
            <pc:docMk/>
            <pc:sldMk cId="151846878" sldId="982"/>
            <ac:spMk id="27" creationId="{00000000-0000-0000-0000-000000000000}"/>
          </ac:spMkLst>
        </pc:spChg>
      </pc:sldChg>
      <pc:sldChg chg="addSp delSp modSp ord">
        <pc:chgData name="홍필두" userId="a613eac9-2ee1-4936-8d5c-6f3d69f7b146" providerId="ADAL" clId="{7264E313-1E0D-4B5F-AFE7-A0803977D290}" dt="2020-04-30T05:42:42.373" v="5877" actId="20577"/>
        <pc:sldMkLst>
          <pc:docMk/>
          <pc:sldMk cId="1009065137" sldId="983"/>
        </pc:sldMkLst>
        <pc:spChg chg="mod">
          <ac:chgData name="홍필두" userId="a613eac9-2ee1-4936-8d5c-6f3d69f7b146" providerId="ADAL" clId="{7264E313-1E0D-4B5F-AFE7-A0803977D290}" dt="2020-04-30T05:42:42.373" v="5877" actId="20577"/>
          <ac:spMkLst>
            <pc:docMk/>
            <pc:sldMk cId="1009065137" sldId="983"/>
            <ac:spMk id="3" creationId="{00000000-0000-0000-0000-000000000000}"/>
          </ac:spMkLst>
        </pc:spChg>
        <pc:spChg chg="add">
          <ac:chgData name="홍필두" userId="a613eac9-2ee1-4936-8d5c-6f3d69f7b146" providerId="ADAL" clId="{7264E313-1E0D-4B5F-AFE7-A0803977D290}" dt="2020-04-30T05:30:53.113" v="4664"/>
          <ac:spMkLst>
            <pc:docMk/>
            <pc:sldMk cId="1009065137" sldId="983"/>
            <ac:spMk id="8" creationId="{6D2F809A-310C-4FB1-83D6-3D7BAF4CBB6D}"/>
          </ac:spMkLst>
        </pc:spChg>
        <pc:spChg chg="del">
          <ac:chgData name="홍필두" userId="a613eac9-2ee1-4936-8d5c-6f3d69f7b146" providerId="ADAL" clId="{7264E313-1E0D-4B5F-AFE7-A0803977D290}" dt="2020-04-30T05:30:52.837" v="4663" actId="478"/>
          <ac:spMkLst>
            <pc:docMk/>
            <pc:sldMk cId="1009065137" sldId="983"/>
            <ac:spMk id="27" creationId="{00000000-0000-0000-0000-000000000000}"/>
          </ac:spMkLst>
        </pc:spChg>
      </pc:sldChg>
      <pc:sldChg chg="modSp">
        <pc:chgData name="홍필두" userId="a613eac9-2ee1-4936-8d5c-6f3d69f7b146" providerId="ADAL" clId="{7264E313-1E0D-4B5F-AFE7-A0803977D290}" dt="2020-04-30T07:03:01.327" v="10623" actId="313"/>
        <pc:sldMkLst>
          <pc:docMk/>
          <pc:sldMk cId="2614585710" sldId="984"/>
        </pc:sldMkLst>
        <pc:spChg chg="mod">
          <ac:chgData name="홍필두" userId="a613eac9-2ee1-4936-8d5c-6f3d69f7b146" providerId="ADAL" clId="{7264E313-1E0D-4B5F-AFE7-A0803977D290}" dt="2020-04-30T07:03:01.327" v="10623" actId="313"/>
          <ac:spMkLst>
            <pc:docMk/>
            <pc:sldMk cId="2614585710" sldId="984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02:10.393" v="10620" actId="313"/>
          <ac:spMkLst>
            <pc:docMk/>
            <pc:sldMk cId="2614585710" sldId="984"/>
            <ac:spMk id="3" creationId="{00000000-0000-0000-0000-000000000000}"/>
          </ac:spMkLst>
        </pc:spChg>
      </pc:sldChg>
      <pc:sldChg chg="addSp delSp modSp add">
        <pc:chgData name="홍필두" userId="a613eac9-2ee1-4936-8d5c-6f3d69f7b146" providerId="ADAL" clId="{7264E313-1E0D-4B5F-AFE7-A0803977D290}" dt="2020-04-30T08:07:56.256" v="15070"/>
        <pc:sldMkLst>
          <pc:docMk/>
          <pc:sldMk cId="2620894013" sldId="985"/>
        </pc:sldMkLst>
        <pc:spChg chg="del mod">
          <ac:chgData name="홍필두" userId="a613eac9-2ee1-4936-8d5c-6f3d69f7b146" providerId="ADAL" clId="{7264E313-1E0D-4B5F-AFE7-A0803977D290}" dt="2020-04-30T04:57:02.890" v="3155" actId="478"/>
          <ac:spMkLst>
            <pc:docMk/>
            <pc:sldMk cId="2620894013" sldId="985"/>
            <ac:spMk id="2" creationId="{00000000-0000-0000-0000-000000000000}"/>
          </ac:spMkLst>
        </pc:spChg>
        <pc:spChg chg="del">
          <ac:chgData name="홍필두" userId="a613eac9-2ee1-4936-8d5c-6f3d69f7b146" providerId="ADAL" clId="{7264E313-1E0D-4B5F-AFE7-A0803977D290}" dt="2020-04-30T04:21:50.914" v="1977" actId="478"/>
          <ac:spMkLst>
            <pc:docMk/>
            <pc:sldMk cId="2620894013" sldId="985"/>
            <ac:spMk id="3" creationId="{00000000-0000-0000-0000-000000000000}"/>
          </ac:spMkLst>
        </pc:spChg>
        <pc:spChg chg="add del mod">
          <ac:chgData name="홍필두" userId="a613eac9-2ee1-4936-8d5c-6f3d69f7b146" providerId="ADAL" clId="{7264E313-1E0D-4B5F-AFE7-A0803977D290}" dt="2020-04-30T05:04:08.487" v="3245" actId="478"/>
          <ac:spMkLst>
            <pc:docMk/>
            <pc:sldMk cId="2620894013" sldId="985"/>
            <ac:spMk id="5" creationId="{070E3581-3E0F-4E96-8538-6B4F6D9B1C47}"/>
          </ac:spMkLst>
        </pc:spChg>
        <pc:spChg chg="add del mod">
          <ac:chgData name="홍필두" userId="a613eac9-2ee1-4936-8d5c-6f3d69f7b146" providerId="ADAL" clId="{7264E313-1E0D-4B5F-AFE7-A0803977D290}" dt="2020-04-30T05:04:50.918" v="3250" actId="478"/>
          <ac:spMkLst>
            <pc:docMk/>
            <pc:sldMk cId="2620894013" sldId="985"/>
            <ac:spMk id="8" creationId="{E6B847F2-5B5A-4481-9855-9799B1F532B2}"/>
          </ac:spMkLst>
        </pc:spChg>
        <pc:spChg chg="add del mod">
          <ac:chgData name="홍필두" userId="a613eac9-2ee1-4936-8d5c-6f3d69f7b146" providerId="ADAL" clId="{7264E313-1E0D-4B5F-AFE7-A0803977D290}" dt="2020-04-30T05:05:35.327" v="3254" actId="478"/>
          <ac:spMkLst>
            <pc:docMk/>
            <pc:sldMk cId="2620894013" sldId="985"/>
            <ac:spMk id="9" creationId="{8C5DA10D-8EF6-42F7-8AFC-1E88A076AF75}"/>
          </ac:spMkLst>
        </pc:spChg>
        <pc:spChg chg="add del mod">
          <ac:chgData name="홍필두" userId="a613eac9-2ee1-4936-8d5c-6f3d69f7b146" providerId="ADAL" clId="{7264E313-1E0D-4B5F-AFE7-A0803977D290}" dt="2020-04-30T05:06:02.209" v="3260" actId="478"/>
          <ac:spMkLst>
            <pc:docMk/>
            <pc:sldMk cId="2620894013" sldId="985"/>
            <ac:spMk id="10" creationId="{47F34D6C-AECA-42B0-8D54-3C3E021D7E44}"/>
          </ac:spMkLst>
        </pc:spChg>
        <pc:spChg chg="add del mod">
          <ac:chgData name="홍필두" userId="a613eac9-2ee1-4936-8d5c-6f3d69f7b146" providerId="ADAL" clId="{7264E313-1E0D-4B5F-AFE7-A0803977D290}" dt="2020-04-30T05:07:36.726" v="3263" actId="478"/>
          <ac:spMkLst>
            <pc:docMk/>
            <pc:sldMk cId="2620894013" sldId="985"/>
            <ac:spMk id="11" creationId="{35946FF0-E3B6-436D-A719-BC705DFEAB11}"/>
          </ac:spMkLst>
        </pc:spChg>
        <pc:spChg chg="add del mod">
          <ac:chgData name="홍필두" userId="a613eac9-2ee1-4936-8d5c-6f3d69f7b146" providerId="ADAL" clId="{7264E313-1E0D-4B5F-AFE7-A0803977D290}" dt="2020-04-30T05:08:01.727" v="3282" actId="478"/>
          <ac:spMkLst>
            <pc:docMk/>
            <pc:sldMk cId="2620894013" sldId="985"/>
            <ac:spMk id="12" creationId="{C2E179E4-FA82-4C59-B06E-CED8B24EBB04}"/>
          </ac:spMkLst>
        </pc:spChg>
        <pc:spChg chg="add mod">
          <ac:chgData name="홍필두" userId="a613eac9-2ee1-4936-8d5c-6f3d69f7b146" providerId="ADAL" clId="{7264E313-1E0D-4B5F-AFE7-A0803977D290}" dt="2020-04-30T08:07:56.256" v="15070"/>
          <ac:spMkLst>
            <pc:docMk/>
            <pc:sldMk cId="2620894013" sldId="985"/>
            <ac:spMk id="15" creationId="{65DEBE59-BCDE-420F-A972-AA6AF85B4878}"/>
          </ac:spMkLst>
        </pc:spChg>
        <pc:spChg chg="add mod">
          <ac:chgData name="홍필두" userId="a613eac9-2ee1-4936-8d5c-6f3d69f7b146" providerId="ADAL" clId="{7264E313-1E0D-4B5F-AFE7-A0803977D290}" dt="2020-04-30T05:08:25.768" v="3284" actId="1076"/>
          <ac:spMkLst>
            <pc:docMk/>
            <pc:sldMk cId="2620894013" sldId="985"/>
            <ac:spMk id="16" creationId="{E789B36F-2BBC-4105-B62F-2A8DA4E97D64}"/>
          </ac:spMkLst>
        </pc:spChg>
        <pc:spChg chg="add mod">
          <ac:chgData name="홍필두" userId="a613eac9-2ee1-4936-8d5c-6f3d69f7b146" providerId="ADAL" clId="{7264E313-1E0D-4B5F-AFE7-A0803977D290}" dt="2020-04-30T05:08:39.683" v="3286" actId="1076"/>
          <ac:spMkLst>
            <pc:docMk/>
            <pc:sldMk cId="2620894013" sldId="985"/>
            <ac:spMk id="17" creationId="{1FBCB487-5813-441C-9A79-0C2B6D5B1AAB}"/>
          </ac:spMkLst>
        </pc:spChg>
        <pc:spChg chg="add mod">
          <ac:chgData name="홍필두" userId="a613eac9-2ee1-4936-8d5c-6f3d69f7b146" providerId="ADAL" clId="{7264E313-1E0D-4B5F-AFE7-A0803977D290}" dt="2020-04-30T05:08:57.413" v="3293" actId="1037"/>
          <ac:spMkLst>
            <pc:docMk/>
            <pc:sldMk cId="2620894013" sldId="985"/>
            <ac:spMk id="18" creationId="{1E0B0F82-D5BD-4765-AADF-E8D32D03DF14}"/>
          </ac:spMkLst>
        </pc:spChg>
        <pc:spChg chg="add mod">
          <ac:chgData name="홍필두" userId="a613eac9-2ee1-4936-8d5c-6f3d69f7b146" providerId="ADAL" clId="{7264E313-1E0D-4B5F-AFE7-A0803977D290}" dt="2020-04-30T05:09:03.715" v="3295" actId="1076"/>
          <ac:spMkLst>
            <pc:docMk/>
            <pc:sldMk cId="2620894013" sldId="985"/>
            <ac:spMk id="19" creationId="{B06A4709-3E2B-4153-B653-1B47CD9270D6}"/>
          </ac:spMkLst>
        </pc:spChg>
        <pc:spChg chg="add mod">
          <ac:chgData name="홍필두" userId="a613eac9-2ee1-4936-8d5c-6f3d69f7b146" providerId="ADAL" clId="{7264E313-1E0D-4B5F-AFE7-A0803977D290}" dt="2020-04-30T05:09:09.873" v="3297" actId="1076"/>
          <ac:spMkLst>
            <pc:docMk/>
            <pc:sldMk cId="2620894013" sldId="985"/>
            <ac:spMk id="20" creationId="{33C4F731-11D3-42B3-B94F-BE9D22F9FF06}"/>
          </ac:spMkLst>
        </pc:spChg>
        <pc:spChg chg="add mod">
          <ac:chgData name="홍필두" userId="a613eac9-2ee1-4936-8d5c-6f3d69f7b146" providerId="ADAL" clId="{7264E313-1E0D-4B5F-AFE7-A0803977D290}" dt="2020-04-30T05:09:29.990" v="3299" actId="1076"/>
          <ac:spMkLst>
            <pc:docMk/>
            <pc:sldMk cId="2620894013" sldId="985"/>
            <ac:spMk id="21" creationId="{1D42DC6D-C528-41C1-9D01-7BCB78F05DE5}"/>
          </ac:spMkLst>
        </pc:spChg>
        <pc:spChg chg="add mod">
          <ac:chgData name="홍필두" userId="a613eac9-2ee1-4936-8d5c-6f3d69f7b146" providerId="ADAL" clId="{7264E313-1E0D-4B5F-AFE7-A0803977D290}" dt="2020-04-30T05:09:36.623" v="3301" actId="1076"/>
          <ac:spMkLst>
            <pc:docMk/>
            <pc:sldMk cId="2620894013" sldId="985"/>
            <ac:spMk id="22" creationId="{BBEF3B04-792C-4715-ABCE-26241A42EF42}"/>
          </ac:spMkLst>
        </pc:spChg>
        <pc:spChg chg="add mod">
          <ac:chgData name="홍필두" userId="a613eac9-2ee1-4936-8d5c-6f3d69f7b146" providerId="ADAL" clId="{7264E313-1E0D-4B5F-AFE7-A0803977D290}" dt="2020-04-30T05:09:44.047" v="3303" actId="1076"/>
          <ac:spMkLst>
            <pc:docMk/>
            <pc:sldMk cId="2620894013" sldId="985"/>
            <ac:spMk id="23" creationId="{95EF932D-A7DC-464C-B9FA-8806AD2B969A}"/>
          </ac:spMkLst>
        </pc:spChg>
        <pc:spChg chg="add mod">
          <ac:chgData name="홍필두" userId="a613eac9-2ee1-4936-8d5c-6f3d69f7b146" providerId="ADAL" clId="{7264E313-1E0D-4B5F-AFE7-A0803977D290}" dt="2020-04-30T05:09:50.318" v="3305" actId="1076"/>
          <ac:spMkLst>
            <pc:docMk/>
            <pc:sldMk cId="2620894013" sldId="985"/>
            <ac:spMk id="24" creationId="{5517BEAC-86F5-44F8-8881-F3B54E0CC975}"/>
          </ac:spMkLst>
        </pc:spChg>
        <pc:spChg chg="mod">
          <ac:chgData name="홍필두" userId="a613eac9-2ee1-4936-8d5c-6f3d69f7b146" providerId="ADAL" clId="{7264E313-1E0D-4B5F-AFE7-A0803977D290}" dt="2020-04-30T04:51:51.436" v="3154"/>
          <ac:spMkLst>
            <pc:docMk/>
            <pc:sldMk cId="2620894013" sldId="985"/>
            <ac:spMk id="27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5:18:05.330" v="3419" actId="1076"/>
          <ac:spMkLst>
            <pc:docMk/>
            <pc:sldMk cId="2620894013" sldId="985"/>
            <ac:spMk id="30" creationId="{C66F2717-87B1-4C23-88BC-685B4B245599}"/>
          </ac:spMkLst>
        </pc:spChg>
        <pc:spChg chg="mod">
          <ac:chgData name="홍필두" userId="a613eac9-2ee1-4936-8d5c-6f3d69f7b146" providerId="ADAL" clId="{7264E313-1E0D-4B5F-AFE7-A0803977D290}" dt="2020-04-30T05:10:17.446" v="3313" actId="1076"/>
          <ac:spMkLst>
            <pc:docMk/>
            <pc:sldMk cId="2620894013" sldId="985"/>
            <ac:spMk id="331781" creationId="{00000000-0000-0000-0000-000000000000}"/>
          </ac:spMkLst>
        </pc:spChg>
        <pc:picChg chg="add mod">
          <ac:chgData name="홍필두" userId="a613eac9-2ee1-4936-8d5c-6f3d69f7b146" providerId="ADAL" clId="{7264E313-1E0D-4B5F-AFE7-A0803977D290}" dt="2020-04-30T04:57:58.110" v="3165" actId="1076"/>
          <ac:picMkLst>
            <pc:docMk/>
            <pc:sldMk cId="2620894013" sldId="985"/>
            <ac:picMk id="3" creationId="{76126B05-77FC-4BEA-9A05-ECE5E95481E9}"/>
          </ac:picMkLst>
        </pc:picChg>
        <pc:picChg chg="add mod">
          <ac:chgData name="홍필두" userId="a613eac9-2ee1-4936-8d5c-6f3d69f7b146" providerId="ADAL" clId="{7264E313-1E0D-4B5F-AFE7-A0803977D290}" dt="2020-04-30T04:57:56.562" v="3164" actId="1076"/>
          <ac:picMkLst>
            <pc:docMk/>
            <pc:sldMk cId="2620894013" sldId="985"/>
            <ac:picMk id="4" creationId="{537CBD4C-2F6A-46A0-B915-16609A8802E7}"/>
          </ac:picMkLst>
        </pc:picChg>
        <pc:cxnChg chg="add del">
          <ac:chgData name="홍필두" userId="a613eac9-2ee1-4936-8d5c-6f3d69f7b146" providerId="ADAL" clId="{7264E313-1E0D-4B5F-AFE7-A0803977D290}" dt="2020-04-30T05:04:25.422" v="3247" actId="478"/>
          <ac:cxnSpMkLst>
            <pc:docMk/>
            <pc:sldMk cId="2620894013" sldId="985"/>
            <ac:cxnSpMk id="7" creationId="{349CE513-6C23-4C53-BA00-5F3A39665FE5}"/>
          </ac:cxnSpMkLst>
        </pc:cxnChg>
        <pc:cxnChg chg="add mod">
          <ac:chgData name="홍필두" userId="a613eac9-2ee1-4936-8d5c-6f3d69f7b146" providerId="ADAL" clId="{7264E313-1E0D-4B5F-AFE7-A0803977D290}" dt="2020-04-30T05:10:19.679" v="3318" actId="208"/>
          <ac:cxnSpMkLst>
            <pc:docMk/>
            <pc:sldMk cId="2620894013" sldId="985"/>
            <ac:cxnSpMk id="14" creationId="{69A689AD-C3FA-49C1-84B4-56D8BFC2FDD1}"/>
          </ac:cxnSpMkLst>
        </pc:cxnChg>
        <pc:cxnChg chg="add del mod">
          <ac:chgData name="홍필두" userId="a613eac9-2ee1-4936-8d5c-6f3d69f7b146" providerId="ADAL" clId="{7264E313-1E0D-4B5F-AFE7-A0803977D290}" dt="2020-04-30T05:10:19.174" v="3317"/>
          <ac:cxnSpMkLst>
            <pc:docMk/>
            <pc:sldMk cId="2620894013" sldId="985"/>
            <ac:cxnSpMk id="28" creationId="{9DAF7E25-7EBD-402E-8095-2BDE2BCE5AD1}"/>
          </ac:cxnSpMkLst>
        </pc:cxnChg>
        <pc:cxnChg chg="add del mod">
          <ac:chgData name="홍필두" userId="a613eac9-2ee1-4936-8d5c-6f3d69f7b146" providerId="ADAL" clId="{7264E313-1E0D-4B5F-AFE7-A0803977D290}" dt="2020-04-30T05:10:18.567" v="3315"/>
          <ac:cxnSpMkLst>
            <pc:docMk/>
            <pc:sldMk cId="2620894013" sldId="985"/>
            <ac:cxnSpMk id="29" creationId="{90856479-E9A4-4605-828A-20A38132F21A}"/>
          </ac:cxnSpMkLst>
        </pc:cxnChg>
      </pc:sldChg>
      <pc:sldChg chg="modSp add">
        <pc:chgData name="홍필두" userId="a613eac9-2ee1-4936-8d5c-6f3d69f7b146" providerId="ADAL" clId="{7264E313-1E0D-4B5F-AFE7-A0803977D290}" dt="2020-04-30T07:31:41.197" v="12413" actId="6549"/>
        <pc:sldMkLst>
          <pc:docMk/>
          <pc:sldMk cId="604402396" sldId="986"/>
        </pc:sldMkLst>
        <pc:spChg chg="mod">
          <ac:chgData name="홍필두" userId="a613eac9-2ee1-4936-8d5c-6f3d69f7b146" providerId="ADAL" clId="{7264E313-1E0D-4B5F-AFE7-A0803977D290}" dt="2020-04-30T05:49:29.689" v="6192" actId="20577"/>
          <ac:spMkLst>
            <pc:docMk/>
            <pc:sldMk cId="604402396" sldId="986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1:41.197" v="12413" actId="6549"/>
          <ac:spMkLst>
            <pc:docMk/>
            <pc:sldMk cId="604402396" sldId="986"/>
            <ac:spMk id="27" creationId="{00000000-0000-0000-0000-000000000000}"/>
          </ac:spMkLst>
        </pc:spChg>
      </pc:sldChg>
      <pc:sldChg chg="addSp delSp modSp add">
        <pc:chgData name="홍필두" userId="a613eac9-2ee1-4936-8d5c-6f3d69f7b146" providerId="ADAL" clId="{7264E313-1E0D-4B5F-AFE7-A0803977D290}" dt="2020-04-30T05:18:55.164" v="3421" actId="1076"/>
        <pc:sldMkLst>
          <pc:docMk/>
          <pc:sldMk cId="1292094923" sldId="987"/>
        </pc:sldMkLst>
        <pc:spChg chg="add mod">
          <ac:chgData name="홍필두" userId="a613eac9-2ee1-4936-8d5c-6f3d69f7b146" providerId="ADAL" clId="{7264E313-1E0D-4B5F-AFE7-A0803977D290}" dt="2020-04-30T05:10:42.233" v="3320" actId="1076"/>
          <ac:spMkLst>
            <pc:docMk/>
            <pc:sldMk cId="1292094923" sldId="987"/>
            <ac:spMk id="9" creationId="{440C45A8-E39A-468D-9BB0-5AFEDAEDAD42}"/>
          </ac:spMkLst>
        </pc:spChg>
        <pc:spChg chg="add mod">
          <ac:chgData name="홍필두" userId="a613eac9-2ee1-4936-8d5c-6f3d69f7b146" providerId="ADAL" clId="{7264E313-1E0D-4B5F-AFE7-A0803977D290}" dt="2020-04-30T05:10:49.703" v="3322" actId="1076"/>
          <ac:spMkLst>
            <pc:docMk/>
            <pc:sldMk cId="1292094923" sldId="987"/>
            <ac:spMk id="10" creationId="{59E0732C-9D44-4B08-9BCB-97A7904DB794}"/>
          </ac:spMkLst>
        </pc:spChg>
        <pc:spChg chg="add mod">
          <ac:chgData name="홍필두" userId="a613eac9-2ee1-4936-8d5c-6f3d69f7b146" providerId="ADAL" clId="{7264E313-1E0D-4B5F-AFE7-A0803977D290}" dt="2020-04-30T05:10:59.127" v="3324" actId="1076"/>
          <ac:spMkLst>
            <pc:docMk/>
            <pc:sldMk cId="1292094923" sldId="987"/>
            <ac:spMk id="11" creationId="{C73752D2-A417-4D91-B263-A66958CCD67D}"/>
          </ac:spMkLst>
        </pc:spChg>
        <pc:spChg chg="add mod">
          <ac:chgData name="홍필두" userId="a613eac9-2ee1-4936-8d5c-6f3d69f7b146" providerId="ADAL" clId="{7264E313-1E0D-4B5F-AFE7-A0803977D290}" dt="2020-04-30T05:11:05.712" v="3326" actId="1076"/>
          <ac:spMkLst>
            <pc:docMk/>
            <pc:sldMk cId="1292094923" sldId="987"/>
            <ac:spMk id="12" creationId="{1D713DAB-E8BC-4600-B7DC-D873BEFA253A}"/>
          </ac:spMkLst>
        </pc:spChg>
        <pc:spChg chg="add mod">
          <ac:chgData name="홍필두" userId="a613eac9-2ee1-4936-8d5c-6f3d69f7b146" providerId="ADAL" clId="{7264E313-1E0D-4B5F-AFE7-A0803977D290}" dt="2020-04-30T05:11:17.703" v="3328" actId="1076"/>
          <ac:spMkLst>
            <pc:docMk/>
            <pc:sldMk cId="1292094923" sldId="987"/>
            <ac:spMk id="13" creationId="{A09299B1-3D22-4284-BA01-C7871AAD86DA}"/>
          </ac:spMkLst>
        </pc:spChg>
        <pc:spChg chg="add mod">
          <ac:chgData name="홍필두" userId="a613eac9-2ee1-4936-8d5c-6f3d69f7b146" providerId="ADAL" clId="{7264E313-1E0D-4B5F-AFE7-A0803977D290}" dt="2020-04-30T05:18:55.164" v="3421" actId="1076"/>
          <ac:spMkLst>
            <pc:docMk/>
            <pc:sldMk cId="1292094923" sldId="987"/>
            <ac:spMk id="14" creationId="{96EFC399-1951-4931-9276-67C03182C3EA}"/>
          </ac:spMkLst>
        </pc:spChg>
        <pc:spChg chg="add mod">
          <ac:chgData name="홍필두" userId="a613eac9-2ee1-4936-8d5c-6f3d69f7b146" providerId="ADAL" clId="{7264E313-1E0D-4B5F-AFE7-A0803977D290}" dt="2020-04-30T05:11:42.788" v="3334" actId="1076"/>
          <ac:spMkLst>
            <pc:docMk/>
            <pc:sldMk cId="1292094923" sldId="987"/>
            <ac:spMk id="15" creationId="{2DABA497-25C3-4647-8EA6-A74BE6E0235F}"/>
          </ac:spMkLst>
        </pc:spChg>
        <pc:spChg chg="add mod">
          <ac:chgData name="홍필두" userId="a613eac9-2ee1-4936-8d5c-6f3d69f7b146" providerId="ADAL" clId="{7264E313-1E0D-4B5F-AFE7-A0803977D290}" dt="2020-04-30T05:11:51.092" v="3336" actId="1076"/>
          <ac:spMkLst>
            <pc:docMk/>
            <pc:sldMk cId="1292094923" sldId="987"/>
            <ac:spMk id="16" creationId="{EC8A06FB-3615-4E56-8788-10A95AFE8440}"/>
          </ac:spMkLst>
        </pc:spChg>
        <pc:picChg chg="add mod">
          <ac:chgData name="홍필두" userId="a613eac9-2ee1-4936-8d5c-6f3d69f7b146" providerId="ADAL" clId="{7264E313-1E0D-4B5F-AFE7-A0803977D290}" dt="2020-04-30T04:58:33.222" v="3170" actId="1076"/>
          <ac:picMkLst>
            <pc:docMk/>
            <pc:sldMk cId="1292094923" sldId="987"/>
            <ac:picMk id="2" creationId="{AD432396-1623-45D6-B64F-1BC378473840}"/>
          </ac:picMkLst>
        </pc:picChg>
        <pc:picChg chg="del">
          <ac:chgData name="홍필두" userId="a613eac9-2ee1-4936-8d5c-6f3d69f7b146" providerId="ADAL" clId="{7264E313-1E0D-4B5F-AFE7-A0803977D290}" dt="2020-04-30T04:58:25.735" v="3167" actId="478"/>
          <ac:picMkLst>
            <pc:docMk/>
            <pc:sldMk cId="1292094923" sldId="987"/>
            <ac:picMk id="3" creationId="{76126B05-77FC-4BEA-9A05-ECE5E95481E9}"/>
          </ac:picMkLst>
        </pc:picChg>
        <pc:picChg chg="del">
          <ac:chgData name="홍필두" userId="a613eac9-2ee1-4936-8d5c-6f3d69f7b146" providerId="ADAL" clId="{7264E313-1E0D-4B5F-AFE7-A0803977D290}" dt="2020-04-30T04:59:39.191" v="3171" actId="478"/>
          <ac:picMkLst>
            <pc:docMk/>
            <pc:sldMk cId="1292094923" sldId="987"/>
            <ac:picMk id="4" creationId="{537CBD4C-2F6A-46A0-B915-16609A8802E7}"/>
          </ac:picMkLst>
        </pc:picChg>
        <pc:picChg chg="add mod">
          <ac:chgData name="홍필두" userId="a613eac9-2ee1-4936-8d5c-6f3d69f7b146" providerId="ADAL" clId="{7264E313-1E0D-4B5F-AFE7-A0803977D290}" dt="2020-04-30T05:00:08.609" v="3174" actId="1076"/>
          <ac:picMkLst>
            <pc:docMk/>
            <pc:sldMk cId="1292094923" sldId="987"/>
            <ac:picMk id="5" creationId="{35B20BCE-B7B1-424B-A437-0567030092A7}"/>
          </ac:picMkLst>
        </pc:picChg>
      </pc:sldChg>
      <pc:sldChg chg="addSp delSp modSp add">
        <pc:chgData name="홍필두" userId="a613eac9-2ee1-4936-8d5c-6f3d69f7b146" providerId="ADAL" clId="{7264E313-1E0D-4B5F-AFE7-A0803977D290}" dt="2020-04-30T05:19:20.366" v="3423"/>
        <pc:sldMkLst>
          <pc:docMk/>
          <pc:sldMk cId="1524014261" sldId="988"/>
        </pc:sldMkLst>
        <pc:spChg chg="add mod">
          <ac:chgData name="홍필두" userId="a613eac9-2ee1-4936-8d5c-6f3d69f7b146" providerId="ADAL" clId="{7264E313-1E0D-4B5F-AFE7-A0803977D290}" dt="2020-04-30T05:03:37.451" v="3241" actId="1076"/>
          <ac:spMkLst>
            <pc:docMk/>
            <pc:sldMk cId="1524014261" sldId="988"/>
            <ac:spMk id="6" creationId="{9445E3CC-C19E-40BF-9B90-28417C58A761}"/>
          </ac:spMkLst>
        </pc:spChg>
        <pc:spChg chg="add mod">
          <ac:chgData name="홍필두" userId="a613eac9-2ee1-4936-8d5c-6f3d69f7b146" providerId="ADAL" clId="{7264E313-1E0D-4B5F-AFE7-A0803977D290}" dt="2020-04-30T05:12:09.011" v="3338" actId="1076"/>
          <ac:spMkLst>
            <pc:docMk/>
            <pc:sldMk cId="1524014261" sldId="988"/>
            <ac:spMk id="10" creationId="{D1E65365-5A46-4994-9E21-E7DFCA5AE7BC}"/>
          </ac:spMkLst>
        </pc:spChg>
        <pc:spChg chg="add mod">
          <ac:chgData name="홍필두" userId="a613eac9-2ee1-4936-8d5c-6f3d69f7b146" providerId="ADAL" clId="{7264E313-1E0D-4B5F-AFE7-A0803977D290}" dt="2020-04-30T05:12:19.565" v="3340" actId="1076"/>
          <ac:spMkLst>
            <pc:docMk/>
            <pc:sldMk cId="1524014261" sldId="988"/>
            <ac:spMk id="11" creationId="{F5BA2766-83AE-4D37-AD40-5B96165B0B24}"/>
          </ac:spMkLst>
        </pc:spChg>
        <pc:spChg chg="add mod">
          <ac:chgData name="홍필두" userId="a613eac9-2ee1-4936-8d5c-6f3d69f7b146" providerId="ADAL" clId="{7264E313-1E0D-4B5F-AFE7-A0803977D290}" dt="2020-04-30T05:12:39.680" v="3342" actId="1076"/>
          <ac:spMkLst>
            <pc:docMk/>
            <pc:sldMk cId="1524014261" sldId="988"/>
            <ac:spMk id="12" creationId="{36C8C479-6013-4AC3-91BB-833ABCA0E222}"/>
          </ac:spMkLst>
        </pc:spChg>
        <pc:spChg chg="add mod">
          <ac:chgData name="홍필두" userId="a613eac9-2ee1-4936-8d5c-6f3d69f7b146" providerId="ADAL" clId="{7264E313-1E0D-4B5F-AFE7-A0803977D290}" dt="2020-04-30T05:12:48.263" v="3344" actId="1076"/>
          <ac:spMkLst>
            <pc:docMk/>
            <pc:sldMk cId="1524014261" sldId="988"/>
            <ac:spMk id="13" creationId="{930D5CFB-BD2A-4E90-93CC-7359A6D80668}"/>
          </ac:spMkLst>
        </pc:spChg>
        <pc:spChg chg="add mod">
          <ac:chgData name="홍필두" userId="a613eac9-2ee1-4936-8d5c-6f3d69f7b146" providerId="ADAL" clId="{7264E313-1E0D-4B5F-AFE7-A0803977D290}" dt="2020-04-30T05:12:56.264" v="3346" actId="1076"/>
          <ac:spMkLst>
            <pc:docMk/>
            <pc:sldMk cId="1524014261" sldId="988"/>
            <ac:spMk id="14" creationId="{6ECACD34-9996-4DE8-B229-815CA1E25112}"/>
          </ac:spMkLst>
        </pc:spChg>
        <pc:spChg chg="add mod">
          <ac:chgData name="홍필두" userId="a613eac9-2ee1-4936-8d5c-6f3d69f7b146" providerId="ADAL" clId="{7264E313-1E0D-4B5F-AFE7-A0803977D290}" dt="2020-04-30T05:13:30.627" v="3353" actId="1076"/>
          <ac:spMkLst>
            <pc:docMk/>
            <pc:sldMk cId="1524014261" sldId="988"/>
            <ac:spMk id="15" creationId="{E266093F-D536-4687-94C0-570DEDEDA150}"/>
          </ac:spMkLst>
        </pc:spChg>
        <pc:spChg chg="add mod">
          <ac:chgData name="홍필두" userId="a613eac9-2ee1-4936-8d5c-6f3d69f7b146" providerId="ADAL" clId="{7264E313-1E0D-4B5F-AFE7-A0803977D290}" dt="2020-04-30T05:13:17.262" v="3351" actId="1076"/>
          <ac:spMkLst>
            <pc:docMk/>
            <pc:sldMk cId="1524014261" sldId="988"/>
            <ac:spMk id="16" creationId="{C22E102F-ACF8-4572-A393-83F1F1425949}"/>
          </ac:spMkLst>
        </pc:spChg>
        <pc:spChg chg="add del mod">
          <ac:chgData name="홍필두" userId="a613eac9-2ee1-4936-8d5c-6f3d69f7b146" providerId="ADAL" clId="{7264E313-1E0D-4B5F-AFE7-A0803977D290}" dt="2020-04-30T05:15:10.879" v="3415" actId="478"/>
          <ac:spMkLst>
            <pc:docMk/>
            <pc:sldMk cId="1524014261" sldId="988"/>
            <ac:spMk id="17" creationId="{E4B9CDAA-84C2-44FA-B963-554FF6033DC5}"/>
          </ac:spMkLst>
        </pc:spChg>
        <pc:spChg chg="add mod">
          <ac:chgData name="홍필두" userId="a613eac9-2ee1-4936-8d5c-6f3d69f7b146" providerId="ADAL" clId="{7264E313-1E0D-4B5F-AFE7-A0803977D290}" dt="2020-04-30T05:13:42.577" v="3356" actId="1076"/>
          <ac:spMkLst>
            <pc:docMk/>
            <pc:sldMk cId="1524014261" sldId="988"/>
            <ac:spMk id="18" creationId="{2A3F4DFD-3105-4171-A29D-4D4BA7719B06}"/>
          </ac:spMkLst>
        </pc:spChg>
        <pc:spChg chg="add mod">
          <ac:chgData name="홍필두" userId="a613eac9-2ee1-4936-8d5c-6f3d69f7b146" providerId="ADAL" clId="{7264E313-1E0D-4B5F-AFE7-A0803977D290}" dt="2020-04-30T05:13:49.868" v="3358" actId="1076"/>
          <ac:spMkLst>
            <pc:docMk/>
            <pc:sldMk cId="1524014261" sldId="988"/>
            <ac:spMk id="19" creationId="{18F28997-FA48-4C23-AC52-3DA7B857C044}"/>
          </ac:spMkLst>
        </pc:spChg>
        <pc:spChg chg="add mod">
          <ac:chgData name="홍필두" userId="a613eac9-2ee1-4936-8d5c-6f3d69f7b146" providerId="ADAL" clId="{7264E313-1E0D-4B5F-AFE7-A0803977D290}" dt="2020-04-30T05:14:01.573" v="3371" actId="1037"/>
          <ac:spMkLst>
            <pc:docMk/>
            <pc:sldMk cId="1524014261" sldId="988"/>
            <ac:spMk id="20" creationId="{88173B9A-898F-4FA5-AFBA-9582FADB352E}"/>
          </ac:spMkLst>
        </pc:spChg>
        <pc:spChg chg="add mod">
          <ac:chgData name="홍필두" userId="a613eac9-2ee1-4936-8d5c-6f3d69f7b146" providerId="ADAL" clId="{7264E313-1E0D-4B5F-AFE7-A0803977D290}" dt="2020-04-30T05:14:09.078" v="3413" actId="1036"/>
          <ac:spMkLst>
            <pc:docMk/>
            <pc:sldMk cId="1524014261" sldId="988"/>
            <ac:spMk id="21" creationId="{6379EE62-C3DF-4637-8ACF-46DD08E21C1B}"/>
          </ac:spMkLst>
        </pc:spChg>
        <pc:spChg chg="add mod">
          <ac:chgData name="홍필두" userId="a613eac9-2ee1-4936-8d5c-6f3d69f7b146" providerId="ADAL" clId="{7264E313-1E0D-4B5F-AFE7-A0803977D290}" dt="2020-04-30T05:15:25.377" v="3416" actId="1076"/>
          <ac:spMkLst>
            <pc:docMk/>
            <pc:sldMk cId="1524014261" sldId="988"/>
            <ac:spMk id="22" creationId="{8EE94FE1-2DF7-4EF8-9D38-30538EB5BC29}"/>
          </ac:spMkLst>
        </pc:spChg>
        <pc:spChg chg="add del">
          <ac:chgData name="홍필두" userId="a613eac9-2ee1-4936-8d5c-6f3d69f7b146" providerId="ADAL" clId="{7264E313-1E0D-4B5F-AFE7-A0803977D290}" dt="2020-04-30T05:19:20.366" v="3423"/>
          <ac:spMkLst>
            <pc:docMk/>
            <pc:sldMk cId="1524014261" sldId="988"/>
            <ac:spMk id="23" creationId="{59DEB583-137C-42F3-A977-A8B832931BF4}"/>
          </ac:spMkLst>
        </pc:spChg>
        <pc:picChg chg="del">
          <ac:chgData name="홍필두" userId="a613eac9-2ee1-4936-8d5c-6f3d69f7b146" providerId="ADAL" clId="{7264E313-1E0D-4B5F-AFE7-A0803977D290}" dt="2020-04-30T05:01:18.094" v="3176" actId="478"/>
          <ac:picMkLst>
            <pc:docMk/>
            <pc:sldMk cId="1524014261" sldId="988"/>
            <ac:picMk id="2" creationId="{AD432396-1623-45D6-B64F-1BC378473840}"/>
          </ac:picMkLst>
        </pc:picChg>
        <pc:picChg chg="add mod">
          <ac:chgData name="홍필두" userId="a613eac9-2ee1-4936-8d5c-6f3d69f7b146" providerId="ADAL" clId="{7264E313-1E0D-4B5F-AFE7-A0803977D290}" dt="2020-04-30T05:01:24.689" v="3179" actId="1076"/>
          <ac:picMkLst>
            <pc:docMk/>
            <pc:sldMk cId="1524014261" sldId="988"/>
            <ac:picMk id="3" creationId="{857C99F7-A5FB-46EF-B7FD-2D3891F92D5D}"/>
          </ac:picMkLst>
        </pc:picChg>
        <pc:picChg chg="add mod">
          <ac:chgData name="홍필두" userId="a613eac9-2ee1-4936-8d5c-6f3d69f7b146" providerId="ADAL" clId="{7264E313-1E0D-4B5F-AFE7-A0803977D290}" dt="2020-04-30T05:02:06.458" v="3185" actId="1076"/>
          <ac:picMkLst>
            <pc:docMk/>
            <pc:sldMk cId="1524014261" sldId="988"/>
            <ac:picMk id="4" creationId="{41591C4E-1B27-4EB7-88C7-A93CA6B11703}"/>
          </ac:picMkLst>
        </pc:picChg>
        <pc:picChg chg="del">
          <ac:chgData name="홍필두" userId="a613eac9-2ee1-4936-8d5c-6f3d69f7b146" providerId="ADAL" clId="{7264E313-1E0D-4B5F-AFE7-A0803977D290}" dt="2020-04-30T05:01:25.998" v="3180" actId="478"/>
          <ac:picMkLst>
            <pc:docMk/>
            <pc:sldMk cId="1524014261" sldId="988"/>
            <ac:picMk id="5" creationId="{35B20BCE-B7B1-424B-A437-0567030092A7}"/>
          </ac:picMkLst>
        </pc:picChg>
      </pc:sldChg>
      <pc:sldChg chg="add del">
        <pc:chgData name="홍필두" userId="a613eac9-2ee1-4936-8d5c-6f3d69f7b146" providerId="ADAL" clId="{7264E313-1E0D-4B5F-AFE7-A0803977D290}" dt="2020-04-30T05:03:54.460" v="3242" actId="47"/>
        <pc:sldMkLst>
          <pc:docMk/>
          <pc:sldMk cId="1632393282" sldId="989"/>
        </pc:sldMkLst>
      </pc:sldChg>
      <pc:sldChg chg="addSp delSp modSp add">
        <pc:chgData name="홍필두" userId="a613eac9-2ee1-4936-8d5c-6f3d69f7b146" providerId="ADAL" clId="{7264E313-1E0D-4B5F-AFE7-A0803977D290}" dt="2020-04-30T05:55:14.467" v="6518" actId="20577"/>
        <pc:sldMkLst>
          <pc:docMk/>
          <pc:sldMk cId="4116203116" sldId="989"/>
        </pc:sldMkLst>
        <pc:spChg chg="del">
          <ac:chgData name="홍필두" userId="a613eac9-2ee1-4936-8d5c-6f3d69f7b146" providerId="ADAL" clId="{7264E313-1E0D-4B5F-AFE7-A0803977D290}" dt="2020-04-30T05:19:38.893" v="3428" actId="478"/>
          <ac:spMkLst>
            <pc:docMk/>
            <pc:sldMk cId="4116203116" sldId="989"/>
            <ac:spMk id="6" creationId="{9445E3CC-C19E-40BF-9B90-28417C58A761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0" creationId="{D1E65365-5A46-4994-9E21-E7DFCA5AE7BC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1" creationId="{F5BA2766-83AE-4D37-AD40-5B96165B0B24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2" creationId="{36C8C479-6013-4AC3-91BB-833ABCA0E222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3" creationId="{930D5CFB-BD2A-4E90-93CC-7359A6D80668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4" creationId="{6ECACD34-9996-4DE8-B229-815CA1E25112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15" creationId="{E266093F-D536-4687-94C0-570DEDEDA150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6" creationId="{C22E102F-ACF8-4572-A393-83F1F1425949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18" creationId="{2A3F4DFD-3105-4171-A29D-4D4BA7719B06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19" creationId="{18F28997-FA48-4C23-AC52-3DA7B857C044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20" creationId="{88173B9A-898F-4FA5-AFBA-9582FADB352E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21" creationId="{6379EE62-C3DF-4637-8ACF-46DD08E21C1B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22" creationId="{8EE94FE1-2DF7-4EF8-9D38-30538EB5BC29}"/>
          </ac:spMkLst>
        </pc:spChg>
        <pc:spChg chg="add mod">
          <ac:chgData name="홍필두" userId="a613eac9-2ee1-4936-8d5c-6f3d69f7b146" providerId="ADAL" clId="{7264E313-1E0D-4B5F-AFE7-A0803977D290}" dt="2020-04-30T05:25:28.214" v="4353" actId="20577"/>
          <ac:spMkLst>
            <pc:docMk/>
            <pc:sldMk cId="4116203116" sldId="989"/>
            <ac:spMk id="23" creationId="{61E29145-A851-40D0-9A56-1B7FE2B81877}"/>
          </ac:spMkLst>
        </pc:spChg>
        <pc:spChg chg="add mod">
          <ac:chgData name="홍필두" userId="a613eac9-2ee1-4936-8d5c-6f3d69f7b146" providerId="ADAL" clId="{7264E313-1E0D-4B5F-AFE7-A0803977D290}" dt="2020-04-30T05:55:14.467" v="6518" actId="20577"/>
          <ac:spMkLst>
            <pc:docMk/>
            <pc:sldMk cId="4116203116" sldId="989"/>
            <ac:spMk id="24" creationId="{4044D125-949C-42C7-B8EE-C5560E9C42C8}"/>
          </ac:spMkLst>
        </pc:spChg>
        <pc:picChg chg="del">
          <ac:chgData name="홍필두" userId="a613eac9-2ee1-4936-8d5c-6f3d69f7b146" providerId="ADAL" clId="{7264E313-1E0D-4B5F-AFE7-A0803977D290}" dt="2020-04-30T05:19:35.293" v="3427" actId="478"/>
          <ac:picMkLst>
            <pc:docMk/>
            <pc:sldMk cId="4116203116" sldId="989"/>
            <ac:picMk id="3" creationId="{857C99F7-A5FB-46EF-B7FD-2D3891F92D5D}"/>
          </ac:picMkLst>
        </pc:picChg>
        <pc:picChg chg="del">
          <ac:chgData name="홍필두" userId="a613eac9-2ee1-4936-8d5c-6f3d69f7b146" providerId="ADAL" clId="{7264E313-1E0D-4B5F-AFE7-A0803977D290}" dt="2020-04-30T05:19:28.935" v="3425" actId="478"/>
          <ac:picMkLst>
            <pc:docMk/>
            <pc:sldMk cId="4116203116" sldId="989"/>
            <ac:picMk id="4" creationId="{41591C4E-1B27-4EB7-88C7-A93CA6B11703}"/>
          </ac:picMkLst>
        </pc:picChg>
      </pc:sldChg>
      <pc:sldChg chg="modSp add">
        <pc:chgData name="홍필두" userId="a613eac9-2ee1-4936-8d5c-6f3d69f7b146" providerId="ADAL" clId="{7264E313-1E0D-4B5F-AFE7-A0803977D290}" dt="2020-04-30T07:31:18.788" v="12372"/>
        <pc:sldMkLst>
          <pc:docMk/>
          <pc:sldMk cId="1699551920" sldId="990"/>
        </pc:sldMkLst>
        <pc:spChg chg="mod">
          <ac:chgData name="홍필두" userId="a613eac9-2ee1-4936-8d5c-6f3d69f7b146" providerId="ADAL" clId="{7264E313-1E0D-4B5F-AFE7-A0803977D290}" dt="2020-04-30T06:08:26.827" v="8055" actId="20577"/>
          <ac:spMkLst>
            <pc:docMk/>
            <pc:sldMk cId="1699551920" sldId="990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1:18.788" v="12372"/>
          <ac:spMkLst>
            <pc:docMk/>
            <pc:sldMk cId="1699551920" sldId="990"/>
            <ac:spMk id="27" creationId="{00000000-0000-0000-0000-000000000000}"/>
          </ac:spMkLst>
        </pc:spChg>
      </pc:sldChg>
      <pc:sldChg chg="modSp add">
        <pc:chgData name="홍필두" userId="a613eac9-2ee1-4936-8d5c-6f3d69f7b146" providerId="ADAL" clId="{7264E313-1E0D-4B5F-AFE7-A0803977D290}" dt="2020-04-30T07:32:44.332" v="12484"/>
        <pc:sldMkLst>
          <pc:docMk/>
          <pc:sldMk cId="1341557602" sldId="991"/>
        </pc:sldMkLst>
        <pc:spChg chg="mod">
          <ac:chgData name="홍필두" userId="a613eac9-2ee1-4936-8d5c-6f3d69f7b146" providerId="ADAL" clId="{7264E313-1E0D-4B5F-AFE7-A0803977D290}" dt="2020-04-30T07:12:29.058" v="11076"/>
          <ac:spMkLst>
            <pc:docMk/>
            <pc:sldMk cId="1341557602" sldId="991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0:54.112" v="12327" actId="1076"/>
          <ac:spMkLst>
            <pc:docMk/>
            <pc:sldMk cId="1341557602" sldId="991"/>
            <ac:spMk id="3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2:44.332" v="12484"/>
          <ac:spMkLst>
            <pc:docMk/>
            <pc:sldMk cId="1341557602" sldId="991"/>
            <ac:spMk id="27" creationId="{00000000-0000-0000-0000-000000000000}"/>
          </ac:spMkLst>
        </pc:spChg>
      </pc:sldChg>
      <pc:sldChg chg="modSp add ord">
        <pc:chgData name="홍필두" userId="a613eac9-2ee1-4936-8d5c-6f3d69f7b146" providerId="ADAL" clId="{7264E313-1E0D-4B5F-AFE7-A0803977D290}" dt="2020-04-30T07:31:01.139" v="12340"/>
        <pc:sldMkLst>
          <pc:docMk/>
          <pc:sldMk cId="381900033" sldId="992"/>
        </pc:sldMkLst>
        <pc:spChg chg="mod">
          <ac:chgData name="홍필두" userId="a613eac9-2ee1-4936-8d5c-6f3d69f7b146" providerId="ADAL" clId="{7264E313-1E0D-4B5F-AFE7-A0803977D290}" dt="2020-04-30T07:18:31.330" v="11871" actId="14100"/>
          <ac:spMkLst>
            <pc:docMk/>
            <pc:sldMk cId="381900033" sldId="992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0:28.205" v="12326" actId="20577"/>
          <ac:spMkLst>
            <pc:docMk/>
            <pc:sldMk cId="381900033" sldId="992"/>
            <ac:spMk id="3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1:01.139" v="12340"/>
          <ac:spMkLst>
            <pc:docMk/>
            <pc:sldMk cId="381900033" sldId="992"/>
            <ac:spMk id="27" creationId="{00000000-0000-0000-0000-000000000000}"/>
          </ac:spMkLst>
        </pc:spChg>
      </pc:sldChg>
      <pc:sldChg chg="addSp delSp modSp add ord">
        <pc:chgData name="홍필두" userId="a613eac9-2ee1-4936-8d5c-6f3d69f7b146" providerId="ADAL" clId="{7264E313-1E0D-4B5F-AFE7-A0803977D290}" dt="2020-04-30T07:51:57.200" v="14217" actId="208"/>
        <pc:sldMkLst>
          <pc:docMk/>
          <pc:sldMk cId="1608822858" sldId="993"/>
        </pc:sldMkLst>
        <pc:spChg chg="del">
          <ac:chgData name="홍필두" userId="a613eac9-2ee1-4936-8d5c-6f3d69f7b146" providerId="ADAL" clId="{7264E313-1E0D-4B5F-AFE7-A0803977D290}" dt="2020-04-30T07:33:30.547" v="12503" actId="478"/>
          <ac:spMkLst>
            <pc:docMk/>
            <pc:sldMk cId="1608822858" sldId="993"/>
            <ac:spMk id="7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7:40:23.756" v="13110"/>
          <ac:spMkLst>
            <pc:docMk/>
            <pc:sldMk cId="1608822858" sldId="993"/>
            <ac:spMk id="8" creationId="{352469F8-DD80-4115-BECE-C10FDEA3BAF1}"/>
          </ac:spMkLst>
        </pc:spChg>
        <pc:spChg chg="add del mod">
          <ac:chgData name="홍필두" userId="a613eac9-2ee1-4936-8d5c-6f3d69f7b146" providerId="ADAL" clId="{7264E313-1E0D-4B5F-AFE7-A0803977D290}" dt="2020-04-30T07:36:59.756" v="12785" actId="478"/>
          <ac:spMkLst>
            <pc:docMk/>
            <pc:sldMk cId="1608822858" sldId="993"/>
            <ac:spMk id="13" creationId="{F0F14F16-2DAD-499D-B077-B2F5EEDABDE6}"/>
          </ac:spMkLst>
        </pc:spChg>
        <pc:spChg chg="add mod">
          <ac:chgData name="홍필두" userId="a613eac9-2ee1-4936-8d5c-6f3d69f7b146" providerId="ADAL" clId="{7264E313-1E0D-4B5F-AFE7-A0803977D290}" dt="2020-04-30T07:37:54.828" v="12825" actId="20577"/>
          <ac:spMkLst>
            <pc:docMk/>
            <pc:sldMk cId="1608822858" sldId="993"/>
            <ac:spMk id="14" creationId="{F5E80FD6-80DE-4C95-9FF9-49F4376B9EF0}"/>
          </ac:spMkLst>
        </pc:spChg>
        <pc:spChg chg="add mod">
          <ac:chgData name="홍필두" userId="a613eac9-2ee1-4936-8d5c-6f3d69f7b146" providerId="ADAL" clId="{7264E313-1E0D-4B5F-AFE7-A0803977D290}" dt="2020-04-30T07:37:44.631" v="12813"/>
          <ac:spMkLst>
            <pc:docMk/>
            <pc:sldMk cId="1608822858" sldId="993"/>
            <ac:spMk id="17" creationId="{AC87765B-B080-4987-B142-C476209E9F8A}"/>
          </ac:spMkLst>
        </pc:spChg>
        <pc:spChg chg="add mod">
          <ac:chgData name="홍필두" userId="a613eac9-2ee1-4936-8d5c-6f3d69f7b146" providerId="ADAL" clId="{7264E313-1E0D-4B5F-AFE7-A0803977D290}" dt="2020-04-30T07:38:09.484" v="12841" actId="20577"/>
          <ac:spMkLst>
            <pc:docMk/>
            <pc:sldMk cId="1608822858" sldId="993"/>
            <ac:spMk id="18" creationId="{D91D7682-2694-4E08-A9ED-E4F85CF4F173}"/>
          </ac:spMkLst>
        </pc:spChg>
        <pc:spChg chg="add mod">
          <ac:chgData name="홍필두" userId="a613eac9-2ee1-4936-8d5c-6f3d69f7b146" providerId="ADAL" clId="{7264E313-1E0D-4B5F-AFE7-A0803977D290}" dt="2020-04-30T07:38:17.458" v="12844" actId="20577"/>
          <ac:spMkLst>
            <pc:docMk/>
            <pc:sldMk cId="1608822858" sldId="993"/>
            <ac:spMk id="19" creationId="{026BC27D-74B7-43C8-AC69-D3B90904E546}"/>
          </ac:spMkLst>
        </pc:spChg>
        <pc:spChg chg="add mod">
          <ac:chgData name="홍필두" userId="a613eac9-2ee1-4936-8d5c-6f3d69f7b146" providerId="ADAL" clId="{7264E313-1E0D-4B5F-AFE7-A0803977D290}" dt="2020-04-30T07:50:46.057" v="14209" actId="1076"/>
          <ac:spMkLst>
            <pc:docMk/>
            <pc:sldMk cId="1608822858" sldId="993"/>
            <ac:spMk id="20" creationId="{CA0CC21E-E8ED-44EE-ABF5-BF72499FC40F}"/>
          </ac:spMkLst>
        </pc:spChg>
        <pc:picChg chg="add mod">
          <ac:chgData name="홍필두" userId="a613eac9-2ee1-4936-8d5c-6f3d69f7b146" providerId="ADAL" clId="{7264E313-1E0D-4B5F-AFE7-A0803977D290}" dt="2020-04-30T07:51:39.670" v="14210" actId="208"/>
          <ac:picMkLst>
            <pc:docMk/>
            <pc:sldMk cId="1608822858" sldId="993"/>
            <ac:picMk id="3" creationId="{10EB3087-EAE6-46BD-95B2-E97A3EEDDA7F}"/>
          </ac:picMkLst>
        </pc:picChg>
        <pc:picChg chg="add mod">
          <ac:chgData name="홍필두" userId="a613eac9-2ee1-4936-8d5c-6f3d69f7b146" providerId="ADAL" clId="{7264E313-1E0D-4B5F-AFE7-A0803977D290}" dt="2020-04-30T07:51:44.290" v="14212" actId="1076"/>
          <ac:picMkLst>
            <pc:docMk/>
            <pc:sldMk cId="1608822858" sldId="993"/>
            <ac:picMk id="5" creationId="{1A5461AA-7F91-4EB1-B219-427AEC87231C}"/>
          </ac:picMkLst>
        </pc:picChg>
        <pc:picChg chg="add mod">
          <ac:chgData name="홍필두" userId="a613eac9-2ee1-4936-8d5c-6f3d69f7b146" providerId="ADAL" clId="{7264E313-1E0D-4B5F-AFE7-A0803977D290}" dt="2020-04-30T07:51:48.516" v="14214" actId="208"/>
          <ac:picMkLst>
            <pc:docMk/>
            <pc:sldMk cId="1608822858" sldId="993"/>
            <ac:picMk id="10" creationId="{5A4ADE76-83A7-41DA-AB49-5D629367410B}"/>
          </ac:picMkLst>
        </pc:picChg>
        <pc:picChg chg="add mod">
          <ac:chgData name="홍필두" userId="a613eac9-2ee1-4936-8d5c-6f3d69f7b146" providerId="ADAL" clId="{7264E313-1E0D-4B5F-AFE7-A0803977D290}" dt="2020-04-30T07:51:57.200" v="14217" actId="208"/>
          <ac:picMkLst>
            <pc:docMk/>
            <pc:sldMk cId="1608822858" sldId="993"/>
            <ac:picMk id="12" creationId="{92703E57-B993-4787-BAA7-1A439D992EF0}"/>
          </ac:picMkLst>
        </pc:picChg>
      </pc:sldChg>
      <pc:sldChg chg="addSp delSp modSp add ord">
        <pc:chgData name="홍필두" userId="a613eac9-2ee1-4936-8d5c-6f3d69f7b146" providerId="ADAL" clId="{7264E313-1E0D-4B5F-AFE7-A0803977D290}" dt="2020-04-30T07:50:40.171" v="14207" actId="478"/>
        <pc:sldMkLst>
          <pc:docMk/>
          <pc:sldMk cId="3677716005" sldId="994"/>
        </pc:sldMkLst>
        <pc:spChg chg="mod">
          <ac:chgData name="홍필두" userId="a613eac9-2ee1-4936-8d5c-6f3d69f7b146" providerId="ADAL" clId="{7264E313-1E0D-4B5F-AFE7-A0803977D290}" dt="2020-04-30T07:44:00.459" v="13585"/>
          <ac:spMkLst>
            <pc:docMk/>
            <pc:sldMk cId="3677716005" sldId="994"/>
            <ac:spMk id="8" creationId="{352469F8-DD80-4115-BECE-C10FDEA3BAF1}"/>
          </ac:spMkLst>
        </pc:spChg>
        <pc:spChg chg="mod">
          <ac:chgData name="홍필두" userId="a613eac9-2ee1-4936-8d5c-6f3d69f7b146" providerId="ADAL" clId="{7264E313-1E0D-4B5F-AFE7-A0803977D290}" dt="2020-04-30T07:45:22.511" v="13669"/>
          <ac:spMkLst>
            <pc:docMk/>
            <pc:sldMk cId="3677716005" sldId="994"/>
            <ac:spMk id="14" creationId="{F5E80FD6-80DE-4C95-9FF9-49F4376B9EF0}"/>
          </ac:spMkLst>
        </pc:spChg>
        <pc:spChg chg="del">
          <ac:chgData name="홍필두" userId="a613eac9-2ee1-4936-8d5c-6f3d69f7b146" providerId="ADAL" clId="{7264E313-1E0D-4B5F-AFE7-A0803977D290}" dt="2020-04-30T07:45:00.442" v="13596" actId="478"/>
          <ac:spMkLst>
            <pc:docMk/>
            <pc:sldMk cId="3677716005" sldId="994"/>
            <ac:spMk id="17" creationId="{AC87765B-B080-4987-B142-C476209E9F8A}"/>
          </ac:spMkLst>
        </pc:spChg>
        <pc:spChg chg="del">
          <ac:chgData name="홍필두" userId="a613eac9-2ee1-4936-8d5c-6f3d69f7b146" providerId="ADAL" clId="{7264E313-1E0D-4B5F-AFE7-A0803977D290}" dt="2020-04-30T07:45:00.442" v="13596" actId="478"/>
          <ac:spMkLst>
            <pc:docMk/>
            <pc:sldMk cId="3677716005" sldId="994"/>
            <ac:spMk id="18" creationId="{D91D7682-2694-4E08-A9ED-E4F85CF4F173}"/>
          </ac:spMkLst>
        </pc:spChg>
        <pc:spChg chg="del">
          <ac:chgData name="홍필두" userId="a613eac9-2ee1-4936-8d5c-6f3d69f7b146" providerId="ADAL" clId="{7264E313-1E0D-4B5F-AFE7-A0803977D290}" dt="2020-04-30T07:45:00.442" v="13596" actId="478"/>
          <ac:spMkLst>
            <pc:docMk/>
            <pc:sldMk cId="3677716005" sldId="994"/>
            <ac:spMk id="19" creationId="{026BC27D-74B7-43C8-AC69-D3B90904E546}"/>
          </ac:spMkLst>
        </pc:spChg>
        <pc:spChg chg="del mod">
          <ac:chgData name="홍필두" userId="a613eac9-2ee1-4936-8d5c-6f3d69f7b146" providerId="ADAL" clId="{7264E313-1E0D-4B5F-AFE7-A0803977D290}" dt="2020-04-30T07:50:40.171" v="14207" actId="478"/>
          <ac:spMkLst>
            <pc:docMk/>
            <pc:sldMk cId="3677716005" sldId="994"/>
            <ac:spMk id="20" creationId="{CA0CC21E-E8ED-44EE-ABF5-BF72499FC40F}"/>
          </ac:spMkLst>
        </pc:spChg>
        <pc:picChg chg="del">
          <ac:chgData name="홍필두" userId="a613eac9-2ee1-4936-8d5c-6f3d69f7b146" providerId="ADAL" clId="{7264E313-1E0D-4B5F-AFE7-A0803977D290}" dt="2020-04-30T07:44:37.787" v="13586" actId="478"/>
          <ac:picMkLst>
            <pc:docMk/>
            <pc:sldMk cId="3677716005" sldId="994"/>
            <ac:picMk id="3" creationId="{10EB3087-EAE6-46BD-95B2-E97A3EEDDA7F}"/>
          </ac:picMkLst>
        </pc:picChg>
        <pc:picChg chg="del">
          <ac:chgData name="홍필두" userId="a613eac9-2ee1-4936-8d5c-6f3d69f7b146" providerId="ADAL" clId="{7264E313-1E0D-4B5F-AFE7-A0803977D290}" dt="2020-04-30T07:44:50.282" v="13591" actId="478"/>
          <ac:picMkLst>
            <pc:docMk/>
            <pc:sldMk cId="3677716005" sldId="994"/>
            <ac:picMk id="5" creationId="{1A5461AA-7F91-4EB1-B219-427AEC87231C}"/>
          </ac:picMkLst>
        </pc:picChg>
        <pc:picChg chg="del mod">
          <ac:chgData name="홍필두" userId="a613eac9-2ee1-4936-8d5c-6f3d69f7b146" providerId="ADAL" clId="{7264E313-1E0D-4B5F-AFE7-A0803977D290}" dt="2020-04-30T07:44:52.275" v="13593" actId="478"/>
          <ac:picMkLst>
            <pc:docMk/>
            <pc:sldMk cId="3677716005" sldId="994"/>
            <ac:picMk id="10" creationId="{5A4ADE76-83A7-41DA-AB49-5D629367410B}"/>
          </ac:picMkLst>
        </pc:picChg>
        <pc:picChg chg="del">
          <ac:chgData name="홍필두" userId="a613eac9-2ee1-4936-8d5c-6f3d69f7b146" providerId="ADAL" clId="{7264E313-1E0D-4B5F-AFE7-A0803977D290}" dt="2020-04-30T07:44:54.068" v="13594" actId="478"/>
          <ac:picMkLst>
            <pc:docMk/>
            <pc:sldMk cId="3677716005" sldId="994"/>
            <ac:picMk id="12" creationId="{92703E57-B993-4787-BAA7-1A439D992EF0}"/>
          </ac:picMkLst>
        </pc:picChg>
        <pc:picChg chg="add mod">
          <ac:chgData name="홍필두" userId="a613eac9-2ee1-4936-8d5c-6f3d69f7b146" providerId="ADAL" clId="{7264E313-1E0D-4B5F-AFE7-A0803977D290}" dt="2020-04-30T07:46:00.376" v="13680" actId="14100"/>
          <ac:picMkLst>
            <pc:docMk/>
            <pc:sldMk cId="3677716005" sldId="994"/>
            <ac:picMk id="15" creationId="{7EE59F0A-FACD-4B46-B032-FA6E25AD8DE4}"/>
          </ac:picMkLst>
        </pc:picChg>
        <pc:picChg chg="add mod">
          <ac:chgData name="홍필두" userId="a613eac9-2ee1-4936-8d5c-6f3d69f7b146" providerId="ADAL" clId="{7264E313-1E0D-4B5F-AFE7-A0803977D290}" dt="2020-04-30T07:46:10.210" v="13684" actId="1076"/>
          <ac:picMkLst>
            <pc:docMk/>
            <pc:sldMk cId="3677716005" sldId="994"/>
            <ac:picMk id="16" creationId="{289B2DF5-9C57-49C7-B46A-3FE5F7D0E032}"/>
          </ac:picMkLst>
        </pc:picChg>
      </pc:sldChg>
      <pc:sldChg chg="addSp delSp modSp add">
        <pc:chgData name="홍필두" userId="a613eac9-2ee1-4936-8d5c-6f3d69f7b146" providerId="ADAL" clId="{7264E313-1E0D-4B5F-AFE7-A0803977D290}" dt="2020-04-30T07:50:32.116" v="14206" actId="20577"/>
        <pc:sldMkLst>
          <pc:docMk/>
          <pc:sldMk cId="1218875817" sldId="995"/>
        </pc:sldMkLst>
        <pc:spChg chg="mod">
          <ac:chgData name="홍필두" userId="a613eac9-2ee1-4936-8d5c-6f3d69f7b146" providerId="ADAL" clId="{7264E313-1E0D-4B5F-AFE7-A0803977D290}" dt="2020-04-30T07:47:52.156" v="13983" actId="20577"/>
          <ac:spMkLst>
            <pc:docMk/>
            <pc:sldMk cId="1218875817" sldId="995"/>
            <ac:spMk id="8" creationId="{352469F8-DD80-4115-BECE-C10FDEA3BAF1}"/>
          </ac:spMkLst>
        </pc:spChg>
        <pc:spChg chg="add del">
          <ac:chgData name="홍필두" userId="a613eac9-2ee1-4936-8d5c-6f3d69f7b146" providerId="ADAL" clId="{7264E313-1E0D-4B5F-AFE7-A0803977D290}" dt="2020-04-30T07:48:52.234" v="13996" actId="478"/>
          <ac:spMkLst>
            <pc:docMk/>
            <pc:sldMk cId="1218875817" sldId="995"/>
            <ac:spMk id="11" creationId="{07E465AC-8DA9-4E45-8681-EEF0B039FE44}"/>
          </ac:spMkLst>
        </pc:spChg>
        <pc:spChg chg="mod ord">
          <ac:chgData name="홍필두" userId="a613eac9-2ee1-4936-8d5c-6f3d69f7b146" providerId="ADAL" clId="{7264E313-1E0D-4B5F-AFE7-A0803977D290}" dt="2020-04-30T07:49:43.155" v="14106" actId="20577"/>
          <ac:spMkLst>
            <pc:docMk/>
            <pc:sldMk cId="1218875817" sldId="995"/>
            <ac:spMk id="14" creationId="{F5E80FD6-80DE-4C95-9FF9-49F4376B9EF0}"/>
          </ac:spMkLst>
        </pc:spChg>
        <pc:spChg chg="mod">
          <ac:chgData name="홍필두" userId="a613eac9-2ee1-4936-8d5c-6f3d69f7b146" providerId="ADAL" clId="{7264E313-1E0D-4B5F-AFE7-A0803977D290}" dt="2020-04-30T07:50:32.116" v="14206" actId="20577"/>
          <ac:spMkLst>
            <pc:docMk/>
            <pc:sldMk cId="1218875817" sldId="995"/>
            <ac:spMk id="20" creationId="{CA0CC21E-E8ED-44EE-ABF5-BF72499FC40F}"/>
          </ac:spMkLst>
        </pc:spChg>
        <pc:picChg chg="add mod">
          <ac:chgData name="홍필두" userId="a613eac9-2ee1-4936-8d5c-6f3d69f7b146" providerId="ADAL" clId="{7264E313-1E0D-4B5F-AFE7-A0803977D290}" dt="2020-04-30T07:48:58.166" v="13998" actId="1076"/>
          <ac:picMkLst>
            <pc:docMk/>
            <pc:sldMk cId="1218875817" sldId="995"/>
            <ac:picMk id="10" creationId="{4D50263D-1692-4191-8EAF-6B4E67A42C15}"/>
          </ac:picMkLst>
        </pc:picChg>
        <pc:picChg chg="add mod">
          <ac:chgData name="홍필두" userId="a613eac9-2ee1-4936-8d5c-6f3d69f7b146" providerId="ADAL" clId="{7264E313-1E0D-4B5F-AFE7-A0803977D290}" dt="2020-04-30T07:49:00.132" v="13999" actId="1076"/>
          <ac:picMkLst>
            <pc:docMk/>
            <pc:sldMk cId="1218875817" sldId="995"/>
            <ac:picMk id="12" creationId="{2D4C14AE-ADE9-4659-BE5B-0355C1CDF0CA}"/>
          </ac:picMkLst>
        </pc:picChg>
        <pc:picChg chg="add mod">
          <ac:chgData name="홍필두" userId="a613eac9-2ee1-4936-8d5c-6f3d69f7b146" providerId="ADAL" clId="{7264E313-1E0D-4B5F-AFE7-A0803977D290}" dt="2020-04-30T07:49:02.495" v="14000" actId="1076"/>
          <ac:picMkLst>
            <pc:docMk/>
            <pc:sldMk cId="1218875817" sldId="995"/>
            <ac:picMk id="13" creationId="{6272BAA2-A48C-4601-9B3E-9F30B2896271}"/>
          </ac:picMkLst>
        </pc:picChg>
        <pc:picChg chg="del">
          <ac:chgData name="홍필두" userId="a613eac9-2ee1-4936-8d5c-6f3d69f7b146" providerId="ADAL" clId="{7264E313-1E0D-4B5F-AFE7-A0803977D290}" dt="2020-04-30T07:47:56.266" v="13984" actId="478"/>
          <ac:picMkLst>
            <pc:docMk/>
            <pc:sldMk cId="1218875817" sldId="995"/>
            <ac:picMk id="15" creationId="{7EE59F0A-FACD-4B46-B032-FA6E25AD8DE4}"/>
          </ac:picMkLst>
        </pc:picChg>
        <pc:picChg chg="del">
          <ac:chgData name="홍필두" userId="a613eac9-2ee1-4936-8d5c-6f3d69f7b146" providerId="ADAL" clId="{7264E313-1E0D-4B5F-AFE7-A0803977D290}" dt="2020-04-30T07:47:58.314" v="13985" actId="478"/>
          <ac:picMkLst>
            <pc:docMk/>
            <pc:sldMk cId="1218875817" sldId="995"/>
            <ac:picMk id="16" creationId="{289B2DF5-9C57-49C7-B46A-3FE5F7D0E032}"/>
          </ac:picMkLst>
        </pc:picChg>
        <pc:cxnChg chg="add mod">
          <ac:chgData name="홍필두" userId="a613eac9-2ee1-4936-8d5c-6f3d69f7b146" providerId="ADAL" clId="{7264E313-1E0D-4B5F-AFE7-A0803977D290}" dt="2020-04-30T07:49:00.132" v="13999" actId="1076"/>
          <ac:cxnSpMkLst>
            <pc:docMk/>
            <pc:sldMk cId="1218875817" sldId="995"/>
            <ac:cxnSpMk id="17" creationId="{745320DF-6ECD-4D74-AF25-8B550F168923}"/>
          </ac:cxnSpMkLst>
        </pc:cxnChg>
      </pc:sldChg>
      <pc:sldChg chg="addSp delSp modSp add">
        <pc:chgData name="홍필두" userId="a613eac9-2ee1-4936-8d5c-6f3d69f7b146" providerId="ADAL" clId="{7264E313-1E0D-4B5F-AFE7-A0803977D290}" dt="2020-04-30T08:11:20.361" v="15072"/>
        <pc:sldMkLst>
          <pc:docMk/>
          <pc:sldMk cId="3337499066" sldId="996"/>
        </pc:sldMkLst>
        <pc:spChg chg="mod">
          <ac:chgData name="홍필두" userId="a613eac9-2ee1-4936-8d5c-6f3d69f7b146" providerId="ADAL" clId="{7264E313-1E0D-4B5F-AFE7-A0803977D290}" dt="2020-04-30T08:06:42.602" v="15048" actId="20577"/>
          <ac:spMkLst>
            <pc:docMk/>
            <pc:sldMk cId="3337499066" sldId="996"/>
            <ac:spMk id="6" creationId="{665E78D4-BE5D-43F2-8819-5623F16B1D97}"/>
          </ac:spMkLst>
        </pc:spChg>
        <pc:spChg chg="mod">
          <ac:chgData name="홍필두" userId="a613eac9-2ee1-4936-8d5c-6f3d69f7b146" providerId="ADAL" clId="{7264E313-1E0D-4B5F-AFE7-A0803977D290}" dt="2020-04-30T08:02:37.265" v="14635" actId="20577"/>
          <ac:spMkLst>
            <pc:docMk/>
            <pc:sldMk cId="3337499066" sldId="996"/>
            <ac:spMk id="8" creationId="{352469F8-DD80-4115-BECE-C10FDEA3BAF1}"/>
          </ac:spMkLst>
        </pc:spChg>
        <pc:spChg chg="del">
          <ac:chgData name="홍필두" userId="a613eac9-2ee1-4936-8d5c-6f3d69f7b146" providerId="ADAL" clId="{7264E313-1E0D-4B5F-AFE7-A0803977D290}" dt="2020-04-30T07:55:01.865" v="14240" actId="478"/>
          <ac:spMkLst>
            <pc:docMk/>
            <pc:sldMk cId="3337499066" sldId="996"/>
            <ac:spMk id="14" creationId="{F5E80FD6-80DE-4C95-9FF9-49F4376B9EF0}"/>
          </ac:spMkLst>
        </pc:spChg>
        <pc:spChg chg="add mod">
          <ac:chgData name="홍필두" userId="a613eac9-2ee1-4936-8d5c-6f3d69f7b146" providerId="ADAL" clId="{7264E313-1E0D-4B5F-AFE7-A0803977D290}" dt="2020-04-30T08:04:22.480" v="14842" actId="1076"/>
          <ac:spMkLst>
            <pc:docMk/>
            <pc:sldMk cId="3337499066" sldId="996"/>
            <ac:spMk id="15" creationId="{CA56B054-8C87-4098-9321-E6FA68052274}"/>
          </ac:spMkLst>
        </pc:spChg>
        <pc:spChg chg="add mod">
          <ac:chgData name="홍필두" userId="a613eac9-2ee1-4936-8d5c-6f3d69f7b146" providerId="ADAL" clId="{7264E313-1E0D-4B5F-AFE7-A0803977D290}" dt="2020-04-30T08:06:32.185" v="15047"/>
          <ac:spMkLst>
            <pc:docMk/>
            <pc:sldMk cId="3337499066" sldId="996"/>
            <ac:spMk id="16" creationId="{02E93010-034A-4B64-8E3D-05620130C0D3}"/>
          </ac:spMkLst>
        </pc:spChg>
        <pc:spChg chg="del">
          <ac:chgData name="홍필두" userId="a613eac9-2ee1-4936-8d5c-6f3d69f7b146" providerId="ADAL" clId="{7264E313-1E0D-4B5F-AFE7-A0803977D290}" dt="2020-04-30T08:00:17.555" v="14249" actId="478"/>
          <ac:spMkLst>
            <pc:docMk/>
            <pc:sldMk cId="3337499066" sldId="996"/>
            <ac:spMk id="20" creationId="{CA0CC21E-E8ED-44EE-ABF5-BF72499FC40F}"/>
          </ac:spMkLst>
        </pc:spChg>
        <pc:picChg chg="add mod">
          <ac:chgData name="홍필두" userId="a613eac9-2ee1-4936-8d5c-6f3d69f7b146" providerId="ADAL" clId="{7264E313-1E0D-4B5F-AFE7-A0803977D290}" dt="2020-04-30T08:00:26.247" v="14252" actId="14100"/>
          <ac:picMkLst>
            <pc:docMk/>
            <pc:sldMk cId="3337499066" sldId="996"/>
            <ac:picMk id="2" creationId="{EA4D3A6A-1C1B-4DD5-9AB3-7F69603CC4BF}"/>
          </ac:picMkLst>
        </pc:picChg>
        <pc:picChg chg="add mod">
          <ac:chgData name="홍필두" userId="a613eac9-2ee1-4936-8d5c-6f3d69f7b146" providerId="ADAL" clId="{7264E313-1E0D-4B5F-AFE7-A0803977D290}" dt="2020-04-30T08:05:56.340" v="15000" actId="1076"/>
          <ac:picMkLst>
            <pc:docMk/>
            <pc:sldMk cId="3337499066" sldId="996"/>
            <ac:picMk id="3" creationId="{E387B1CE-7BB9-4054-9EDC-7C25CF5BFD48}"/>
          </ac:picMkLst>
        </pc:picChg>
        <pc:picChg chg="add del">
          <ac:chgData name="홍필두" userId="a613eac9-2ee1-4936-8d5c-6f3d69f7b146" providerId="ADAL" clId="{7264E313-1E0D-4B5F-AFE7-A0803977D290}" dt="2020-04-30T08:11:20.361" v="15072"/>
          <ac:picMkLst>
            <pc:docMk/>
            <pc:sldMk cId="3337499066" sldId="996"/>
            <ac:picMk id="4" creationId="{4400886C-2D27-43AD-B93B-A40E14164414}"/>
          </ac:picMkLst>
        </pc:picChg>
        <pc:picChg chg="del">
          <ac:chgData name="홍필두" userId="a613eac9-2ee1-4936-8d5c-6f3d69f7b146" providerId="ADAL" clId="{7264E313-1E0D-4B5F-AFE7-A0803977D290}" dt="2020-04-30T07:55:01.865" v="14240" actId="478"/>
          <ac:picMkLst>
            <pc:docMk/>
            <pc:sldMk cId="3337499066" sldId="996"/>
            <ac:picMk id="10" creationId="{4D50263D-1692-4191-8EAF-6B4E67A42C15}"/>
          </ac:picMkLst>
        </pc:picChg>
        <pc:picChg chg="del">
          <ac:chgData name="홍필두" userId="a613eac9-2ee1-4936-8d5c-6f3d69f7b146" providerId="ADAL" clId="{7264E313-1E0D-4B5F-AFE7-A0803977D290}" dt="2020-04-30T07:55:01.865" v="14240" actId="478"/>
          <ac:picMkLst>
            <pc:docMk/>
            <pc:sldMk cId="3337499066" sldId="996"/>
            <ac:picMk id="12" creationId="{2D4C14AE-ADE9-4659-BE5B-0355C1CDF0CA}"/>
          </ac:picMkLst>
        </pc:picChg>
        <pc:picChg chg="del">
          <ac:chgData name="홍필두" userId="a613eac9-2ee1-4936-8d5c-6f3d69f7b146" providerId="ADAL" clId="{7264E313-1E0D-4B5F-AFE7-A0803977D290}" dt="2020-04-30T07:55:01.865" v="14240" actId="478"/>
          <ac:picMkLst>
            <pc:docMk/>
            <pc:sldMk cId="3337499066" sldId="996"/>
            <ac:picMk id="13" creationId="{6272BAA2-A48C-4601-9B3E-9F30B2896271}"/>
          </ac:picMkLst>
        </pc:picChg>
        <pc:cxnChg chg="del mod">
          <ac:chgData name="홍필두" userId="a613eac9-2ee1-4936-8d5c-6f3d69f7b146" providerId="ADAL" clId="{7264E313-1E0D-4B5F-AFE7-A0803977D290}" dt="2020-04-30T07:55:01.865" v="14240" actId="478"/>
          <ac:cxnSpMkLst>
            <pc:docMk/>
            <pc:sldMk cId="3337499066" sldId="996"/>
            <ac:cxnSpMk id="17" creationId="{745320DF-6ECD-4D74-AF25-8B550F168923}"/>
          </ac:cxnSpMkLst>
        </pc:cxnChg>
      </pc:sldChg>
      <pc:sldChg chg="delSp modSp add">
        <pc:chgData name="홍필두" userId="a613eac9-2ee1-4936-8d5c-6f3d69f7b146" providerId="ADAL" clId="{7264E313-1E0D-4B5F-AFE7-A0803977D290}" dt="2020-04-30T08:14:33.874" v="15526" actId="20577"/>
        <pc:sldMkLst>
          <pc:docMk/>
          <pc:sldMk cId="1962177126" sldId="997"/>
        </pc:sldMkLst>
        <pc:spChg chg="mod">
          <ac:chgData name="홍필두" userId="a613eac9-2ee1-4936-8d5c-6f3d69f7b146" providerId="ADAL" clId="{7264E313-1E0D-4B5F-AFE7-A0803977D290}" dt="2020-04-30T08:11:57.685" v="15121" actId="20577"/>
          <ac:spMkLst>
            <pc:docMk/>
            <pc:sldMk cId="1962177126" sldId="997"/>
            <ac:spMk id="6" creationId="{665E78D4-BE5D-43F2-8819-5623F16B1D97}"/>
          </ac:spMkLst>
        </pc:spChg>
        <pc:spChg chg="mod">
          <ac:chgData name="홍필두" userId="a613eac9-2ee1-4936-8d5c-6f3d69f7b146" providerId="ADAL" clId="{7264E313-1E0D-4B5F-AFE7-A0803977D290}" dt="2020-04-30T08:14:33.874" v="15526" actId="20577"/>
          <ac:spMkLst>
            <pc:docMk/>
            <pc:sldMk cId="1962177126" sldId="997"/>
            <ac:spMk id="8" creationId="{352469F8-DD80-4115-BECE-C10FDEA3BAF1}"/>
          </ac:spMkLst>
        </pc:spChg>
        <pc:spChg chg="del">
          <ac:chgData name="홍필두" userId="a613eac9-2ee1-4936-8d5c-6f3d69f7b146" providerId="ADAL" clId="{7264E313-1E0D-4B5F-AFE7-A0803977D290}" dt="2020-04-30T08:12:02.256" v="15122" actId="478"/>
          <ac:spMkLst>
            <pc:docMk/>
            <pc:sldMk cId="1962177126" sldId="997"/>
            <ac:spMk id="15" creationId="{CA56B054-8C87-4098-9321-E6FA68052274}"/>
          </ac:spMkLst>
        </pc:spChg>
        <pc:spChg chg="del">
          <ac:chgData name="홍필두" userId="a613eac9-2ee1-4936-8d5c-6f3d69f7b146" providerId="ADAL" clId="{7264E313-1E0D-4B5F-AFE7-A0803977D290}" dt="2020-04-30T08:12:02.256" v="15122" actId="478"/>
          <ac:spMkLst>
            <pc:docMk/>
            <pc:sldMk cId="1962177126" sldId="997"/>
            <ac:spMk id="16" creationId="{02E93010-034A-4B64-8E3D-05620130C0D3}"/>
          </ac:spMkLst>
        </pc:spChg>
        <pc:picChg chg="del">
          <ac:chgData name="홍필두" userId="a613eac9-2ee1-4936-8d5c-6f3d69f7b146" providerId="ADAL" clId="{7264E313-1E0D-4B5F-AFE7-A0803977D290}" dt="2020-04-30T08:12:02.256" v="15122" actId="478"/>
          <ac:picMkLst>
            <pc:docMk/>
            <pc:sldMk cId="1962177126" sldId="997"/>
            <ac:picMk id="2" creationId="{EA4D3A6A-1C1B-4DD5-9AB3-7F69603CC4BF}"/>
          </ac:picMkLst>
        </pc:picChg>
        <pc:picChg chg="del">
          <ac:chgData name="홍필두" userId="a613eac9-2ee1-4936-8d5c-6f3d69f7b146" providerId="ADAL" clId="{7264E313-1E0D-4B5F-AFE7-A0803977D290}" dt="2020-04-30T08:12:02.256" v="15122" actId="478"/>
          <ac:picMkLst>
            <pc:docMk/>
            <pc:sldMk cId="1962177126" sldId="997"/>
            <ac:picMk id="3" creationId="{E387B1CE-7BB9-4054-9EDC-7C25CF5BFD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E1D8-E84E-4127-B6CE-778F58B2C83B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0BD5-9C49-4C83-8AE2-D597ACD98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57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정신무장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622524" y="525516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503" y="5016745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60" y="996234"/>
            <a:ext cx="8203600" cy="5125843"/>
          </a:xfrm>
          <a:prstGeom prst="rect">
            <a:avLst/>
          </a:prstGeom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12" name="직사각형 11"/>
          <p:cNvSpPr/>
          <p:nvPr/>
        </p:nvSpPr>
        <p:spPr bwMode="auto">
          <a:xfrm>
            <a:off x="4475648" y="986718"/>
            <a:ext cx="3949261" cy="5491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en-US" altLang="ko-KR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IT</a:t>
            </a:r>
            <a:r>
              <a:rPr lang="ko-KR" altLang="en-US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관련 담당자</a:t>
            </a:r>
            <a:r>
              <a:rPr lang="en-US" altLang="ko-KR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대표를 만나면 사람 없다고 아우성</a:t>
            </a:r>
            <a:endParaRPr lang="en-US" altLang="ko-KR" sz="105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골프를 책으로 배웠어요</a:t>
            </a: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2150366" y="1508605"/>
            <a:ext cx="43733" cy="444478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1211030" y="5392768"/>
            <a:ext cx="561759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18049" y="1790827"/>
            <a:ext cx="1011815" cy="1029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Spec</a:t>
            </a:r>
          </a:p>
          <a:p>
            <a:pPr marL="285750" indent="-285750">
              <a:buFontTx/>
              <a:buChar char="-"/>
            </a:pPr>
            <a:r>
              <a:rPr lang="ko-KR" altLang="en-US" sz="1050" dirty="0"/>
              <a:t>출신학교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학과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기타경험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나이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46786" y="5437825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Skill set</a:t>
            </a:r>
          </a:p>
        </p:txBody>
      </p:sp>
      <p:sp>
        <p:nvSpPr>
          <p:cNvPr id="24" name="이등변 삼각형 23"/>
          <p:cNvSpPr/>
          <p:nvPr/>
        </p:nvSpPr>
        <p:spPr bwMode="auto">
          <a:xfrm>
            <a:off x="4346067" y="5392769"/>
            <a:ext cx="280048" cy="17890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5296" y="5686322"/>
            <a:ext cx="819455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혼자</a:t>
            </a:r>
            <a:r>
              <a:rPr lang="en-US" altLang="ko-KR" sz="1050" dirty="0"/>
              <a:t> </a:t>
            </a:r>
            <a:r>
              <a:rPr lang="ko-KR" altLang="en-US" sz="1050" dirty="0"/>
              <a:t>개발</a:t>
            </a:r>
            <a:endParaRPr lang="en-US" altLang="ko-KR" sz="1050" dirty="0"/>
          </a:p>
          <a:p>
            <a:r>
              <a:rPr lang="ko-KR" altLang="en-US" sz="1050" dirty="0"/>
              <a:t>할 수 있다</a:t>
            </a:r>
            <a:endParaRPr lang="en-US" altLang="ko-KR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279818" y="5492423"/>
            <a:ext cx="1492716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현재는 조력자가 필요</a:t>
            </a:r>
            <a:endParaRPr lang="en-US" altLang="ko-KR" sz="1050" dirty="0"/>
          </a:p>
          <a:p>
            <a:r>
              <a:rPr lang="ko-KR" altLang="en-US" sz="1050" dirty="0"/>
              <a:t>장래성을 보고 조직이</a:t>
            </a:r>
            <a:endParaRPr lang="en-US" altLang="ko-KR" sz="1050" dirty="0"/>
          </a:p>
          <a:p>
            <a:r>
              <a:rPr lang="ko-KR" altLang="en-US" sz="1050" dirty="0"/>
              <a:t>키운다</a:t>
            </a:r>
            <a:endParaRPr lang="en-US" altLang="ko-KR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922841" y="5487786"/>
            <a:ext cx="1040670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스스로 창조적</a:t>
            </a:r>
            <a:endParaRPr lang="en-US" altLang="ko-KR" sz="1050" dirty="0"/>
          </a:p>
          <a:p>
            <a:r>
              <a:rPr lang="ko-KR" altLang="en-US" sz="1050" dirty="0"/>
              <a:t>개발자</a:t>
            </a:r>
            <a:endParaRPr lang="en-US" altLang="ko-KR" sz="1050" dirty="0"/>
          </a:p>
        </p:txBody>
      </p:sp>
      <p:cxnSp>
        <p:nvCxnSpPr>
          <p:cNvPr id="26" name="직선 연결선 25"/>
          <p:cNvCxnSpPr>
            <a:endCxn id="31" idx="0"/>
          </p:cNvCxnSpPr>
          <p:nvPr/>
        </p:nvCxnSpPr>
        <p:spPr bwMode="auto">
          <a:xfrm>
            <a:off x="1779548" y="1663606"/>
            <a:ext cx="4663628" cy="382418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직사각형 36"/>
          <p:cNvSpPr/>
          <p:nvPr/>
        </p:nvSpPr>
        <p:spPr bwMode="auto">
          <a:xfrm>
            <a:off x="5792372" y="3372715"/>
            <a:ext cx="1400975" cy="5491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그래도 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IT</a:t>
            </a: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Skill Set </a:t>
            </a: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고려해서 취업이 가능하다</a:t>
            </a:r>
          </a:p>
        </p:txBody>
      </p:sp>
      <p:sp>
        <p:nvSpPr>
          <p:cNvPr id="331779" name="이등변 삼각형 331778"/>
          <p:cNvSpPr/>
          <p:nvPr/>
        </p:nvSpPr>
        <p:spPr bwMode="auto">
          <a:xfrm rot="19669918">
            <a:off x="1887137" y="3827488"/>
            <a:ext cx="244207" cy="185424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0" name="이등변 삼각형 39"/>
          <p:cNvSpPr/>
          <p:nvPr/>
        </p:nvSpPr>
        <p:spPr bwMode="auto">
          <a:xfrm rot="19669918">
            <a:off x="1896640" y="4859386"/>
            <a:ext cx="244207" cy="185424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1729864" y="2374279"/>
            <a:ext cx="557211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5792372" y="2104904"/>
            <a:ext cx="1400975" cy="2934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일반적 직업 군</a:t>
            </a: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xmlns="" id="{89AE259D-8B07-459A-8E6B-0836FA9E1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3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dirty="0">
                <a:solidFill>
                  <a:srgbClr val="724FB7"/>
                </a:solidFill>
              </a:rPr>
              <a:t>취업이론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072214F-03B9-4449-8373-A46633B07840}"/>
              </a:ext>
            </a:extLst>
          </p:cNvPr>
          <p:cNvCxnSpPr/>
          <p:nvPr/>
        </p:nvCxnSpPr>
        <p:spPr bwMode="auto">
          <a:xfrm>
            <a:off x="1621228" y="3921886"/>
            <a:ext cx="557211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0CA945C-1164-4A71-95C4-1F5E8A6661CC}"/>
              </a:ext>
            </a:extLst>
          </p:cNvPr>
          <p:cNvCxnSpPr/>
          <p:nvPr/>
        </p:nvCxnSpPr>
        <p:spPr bwMode="auto">
          <a:xfrm>
            <a:off x="1779548" y="4952098"/>
            <a:ext cx="557211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1553B57-EC7F-4071-87C6-C35E4CD38F93}"/>
              </a:ext>
            </a:extLst>
          </p:cNvPr>
          <p:cNvSpPr/>
          <p:nvPr/>
        </p:nvSpPr>
        <p:spPr bwMode="auto">
          <a:xfrm>
            <a:off x="6164412" y="4511426"/>
            <a:ext cx="1400975" cy="5491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IT</a:t>
            </a: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사회생활 시작가능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FCB1FD3-2A16-47A6-96E7-8CFC2F8F206C}"/>
              </a:ext>
            </a:extLst>
          </p:cNvPr>
          <p:cNvSpPr/>
          <p:nvPr/>
        </p:nvSpPr>
        <p:spPr>
          <a:xfrm>
            <a:off x="834626" y="731097"/>
            <a:ext cx="4953000" cy="634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취업 그래프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28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3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dirty="0">
                <a:solidFill>
                  <a:srgbClr val="724FB7"/>
                </a:solidFill>
              </a:rPr>
              <a:t>취업이론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497" y="901944"/>
            <a:ext cx="8367235" cy="536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우리과의</a:t>
            </a:r>
            <a:r>
              <a:rPr lang="ko-KR" altLang="en-US" dirty="0"/>
              <a:t> 목표는 </a:t>
            </a:r>
            <a:r>
              <a:rPr lang="en-US" altLang="ko-KR" dirty="0"/>
              <a:t>IT</a:t>
            </a:r>
            <a:r>
              <a:rPr lang="ko-KR" altLang="en-US" dirty="0"/>
              <a:t>직업 군으로 취업이 목표다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우리가 가려는 </a:t>
            </a:r>
            <a:r>
              <a:rPr lang="en-US" altLang="ko-KR" dirty="0"/>
              <a:t>IT</a:t>
            </a:r>
            <a:r>
              <a:rPr lang="ko-KR" altLang="en-US" dirty="0"/>
              <a:t>직업은 무엇일까</a:t>
            </a:r>
            <a:r>
              <a:rPr lang="en-US" altLang="ko-KR" dirty="0"/>
              <a:t>? </a:t>
            </a:r>
            <a:r>
              <a:rPr lang="ko-KR" altLang="en-US" dirty="0"/>
              <a:t>고민하는 시간을 </a:t>
            </a:r>
            <a:r>
              <a:rPr lang="ko-KR" altLang="en-US" dirty="0" err="1"/>
              <a:t>가져봅시가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</a:t>
            </a:r>
            <a:r>
              <a:rPr lang="ko-KR" altLang="en-US" dirty="0" err="1"/>
              <a:t>직업중</a:t>
            </a:r>
            <a:r>
              <a:rPr lang="ko-KR" altLang="en-US" dirty="0"/>
              <a:t> 가장 큰 부분은 기업의 정보시스템과 연관된 업무를 하는 것이 가장 크며 취업기회도 가장 많을 것이다</a:t>
            </a:r>
            <a:r>
              <a:rPr lang="en-US" altLang="ko-KR" dirty="0"/>
              <a:t>. (</a:t>
            </a:r>
            <a:r>
              <a:rPr lang="ko-KR" altLang="en-US" dirty="0"/>
              <a:t>기업전산실</a:t>
            </a:r>
            <a:r>
              <a:rPr lang="en-US" altLang="ko-KR" dirty="0"/>
              <a:t>, </a:t>
            </a:r>
            <a:r>
              <a:rPr lang="ko-KR" altLang="en-US" dirty="0"/>
              <a:t>기업정보시스템 개발회사</a:t>
            </a:r>
            <a:r>
              <a:rPr lang="en-US" altLang="ko-KR" dirty="0"/>
              <a:t> vs </a:t>
            </a:r>
            <a:r>
              <a:rPr lang="ko-KR" altLang="en-US" dirty="0"/>
              <a:t>개인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어플</a:t>
            </a:r>
            <a:r>
              <a:rPr lang="ko-KR" altLang="en-US" dirty="0"/>
              <a:t> 개발 창업자 </a:t>
            </a:r>
            <a:r>
              <a:rPr lang="en-US" altLang="ko-KR" dirty="0"/>
              <a:t>vs </a:t>
            </a:r>
            <a:r>
              <a:rPr lang="ko-KR" altLang="en-US" dirty="0"/>
              <a:t>컴퓨터 공학 교수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그럼 경험해볼 기업을 이해하고 기업 컴퓨팅을 이해하여야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만일 여러분이 어느 회사에 지원하고 그 곳에서 면접제안이 들어왔다면 무엇부터 해야 할까</a:t>
            </a:r>
            <a:r>
              <a:rPr lang="en-US" altLang="ko-KR" dirty="0"/>
              <a:t>? (</a:t>
            </a:r>
            <a:r>
              <a:rPr lang="ko-KR" altLang="en-US" dirty="0"/>
              <a:t>반장  대답해</a:t>
            </a:r>
            <a:r>
              <a:rPr lang="en-US" altLang="ko-KR" dirty="0"/>
              <a:t>…)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아마 해당 회사의 홈페이지를 뒤질 텐데</a:t>
            </a:r>
            <a:r>
              <a:rPr lang="en-US" altLang="ko-KR" dirty="0"/>
              <a:t>… </a:t>
            </a:r>
            <a:r>
              <a:rPr lang="ko-KR" altLang="en-US" dirty="0"/>
              <a:t>더 자세히 준비한다면 </a:t>
            </a:r>
            <a:r>
              <a:rPr lang="en-US" altLang="ko-KR" dirty="0"/>
              <a:t>Top-down Approach </a:t>
            </a:r>
            <a:r>
              <a:rPr lang="ko-KR" altLang="en-US" dirty="0"/>
              <a:t>로 접근</a:t>
            </a:r>
            <a:r>
              <a:rPr lang="en-US" altLang="ko-KR" dirty="0"/>
              <a:t>(</a:t>
            </a:r>
            <a:r>
              <a:rPr lang="ko-KR" altLang="en-US" dirty="0"/>
              <a:t>하향식으로 접근</a:t>
            </a:r>
            <a:r>
              <a:rPr lang="en-US" altLang="ko-KR" dirty="0"/>
              <a:t>)</a:t>
            </a:r>
            <a:r>
              <a:rPr lang="ko-KR" altLang="en-US" dirty="0"/>
              <a:t>하여야 한다</a:t>
            </a:r>
            <a:r>
              <a:rPr lang="en-US" altLang="ko-KR" dirty="0"/>
              <a:t>. </a:t>
            </a:r>
            <a:r>
              <a:rPr lang="ko-KR" altLang="en-US" dirty="0"/>
              <a:t>그럼 무엇을 해야 할까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답은 아래의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먼저 해당기업 또는 유사기업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만일 위탁업체</a:t>
            </a:r>
            <a:r>
              <a:rPr lang="en-US" altLang="ko-KR" dirty="0">
                <a:solidFill>
                  <a:schemeClr val="bg1"/>
                </a:solidFill>
              </a:rPr>
              <a:t> (out-sourcing)</a:t>
            </a:r>
            <a:r>
              <a:rPr lang="ko-KR" altLang="en-US" dirty="0">
                <a:solidFill>
                  <a:schemeClr val="bg1"/>
                </a:solidFill>
              </a:rPr>
              <a:t>나 구축업체라면 해당 업종 대표회사의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해당업체가 은행권시스템개발사라면 은행사의</a:t>
            </a:r>
            <a:r>
              <a:rPr lang="en-US" altLang="ko-KR" dirty="0">
                <a:solidFill>
                  <a:schemeClr val="bg1"/>
                </a:solidFill>
              </a:rPr>
              <a:t>)) </a:t>
            </a:r>
            <a:r>
              <a:rPr lang="ko-KR" altLang="en-US" dirty="0">
                <a:solidFill>
                  <a:schemeClr val="bg1"/>
                </a:solidFill>
              </a:rPr>
              <a:t>의 조직 도를 확보하셔요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9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6" name="TextBox 5"/>
          <p:cNvSpPr txBox="1"/>
          <p:nvPr/>
        </p:nvSpPr>
        <p:spPr>
          <a:xfrm>
            <a:off x="820497" y="901944"/>
            <a:ext cx="83672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회사의 조직도를 인터넷에서 </a:t>
            </a:r>
            <a:r>
              <a:rPr lang="ko-KR" altLang="en-US" dirty="0" err="1">
                <a:solidFill>
                  <a:schemeClr val="tx1"/>
                </a:solidFill>
              </a:rPr>
              <a:t>구해보시오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부서명으로 부서가 무슨 업무를 하는지는 알고 해당회사에 지원하였는가</a:t>
            </a:r>
            <a:r>
              <a:rPr lang="en-US" altLang="ko-KR" dirty="0">
                <a:solidFill>
                  <a:schemeClr val="tx1"/>
                </a:solidFill>
              </a:rPr>
              <a:t>? Ex) </a:t>
            </a:r>
            <a:r>
              <a:rPr lang="ko-KR" altLang="en-US" dirty="0">
                <a:solidFill>
                  <a:schemeClr val="tx1"/>
                </a:solidFill>
              </a:rPr>
              <a:t>한국 수출입은행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메리츠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종금증권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분당세무서 조직도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또는 전화번호부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모든 부서가 있는데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종이 놓고 수 작업하거나 엑셀로 </a:t>
            </a:r>
            <a:r>
              <a:rPr lang="ko-KR" altLang="en-US" dirty="0" err="1">
                <a:solidFill>
                  <a:schemeClr val="tx1"/>
                </a:solidFill>
              </a:rPr>
              <a:t>만지작</a:t>
            </a:r>
            <a:r>
              <a:rPr lang="ko-KR" altLang="en-US" dirty="0">
                <a:solidFill>
                  <a:schemeClr val="tx1"/>
                </a:solidFill>
              </a:rPr>
              <a:t> 거리는 업무가 회사에 있을까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아직도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아날로그 처리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r>
              <a:rPr lang="ko-KR" altLang="en-US" dirty="0" err="1">
                <a:solidFill>
                  <a:schemeClr val="tx1"/>
                </a:solidFill>
              </a:rPr>
              <a:t>ㅋ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결국 기업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학교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공공기관등에서 진행되는 대부분의 업무는 정보처리 시스템으로 구현되어 있고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모든 직원들이 이를 활용하고 있음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여러분 학교 </a:t>
            </a:r>
            <a:r>
              <a:rPr lang="ko-KR" altLang="en-US" dirty="0" err="1">
                <a:solidFill>
                  <a:schemeClr val="tx1"/>
                </a:solidFill>
              </a:rPr>
              <a:t>다닐때</a:t>
            </a:r>
            <a:r>
              <a:rPr lang="ko-KR" altLang="en-US" dirty="0">
                <a:solidFill>
                  <a:schemeClr val="tx1"/>
                </a:solidFill>
              </a:rPr>
              <a:t> 등록금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학교 출석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성적등</a:t>
            </a:r>
            <a:r>
              <a:rPr lang="ko-KR" altLang="en-US" dirty="0">
                <a:solidFill>
                  <a:schemeClr val="tx1"/>
                </a:solidFill>
              </a:rPr>
              <a:t> 모든 업무가 정보시스템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컴퓨터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으로 처리되고 있는 것을 보았을 것임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그럼 그 프로그램의 개발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운영은 누가 하는 것일까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그 회사 직원이 직접하기도 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전문적인 전담회사가 하기도 함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결국 기업 컴퓨팅</a:t>
            </a:r>
            <a:r>
              <a:rPr lang="en-US" altLang="ko-KR" dirty="0">
                <a:solidFill>
                  <a:schemeClr val="tx1"/>
                </a:solidFill>
              </a:rPr>
              <a:t>(Enterprise Computing)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IT</a:t>
            </a:r>
            <a:r>
              <a:rPr lang="ko-KR" altLang="en-US" dirty="0">
                <a:solidFill>
                  <a:schemeClr val="tx1"/>
                </a:solidFill>
              </a:rPr>
              <a:t>기업군에서 가장 큰 부분을 차지할 수 밖에 없는 이유이다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시스템 개발</a:t>
            </a:r>
            <a:r>
              <a:rPr lang="en-US" altLang="ko-KR" dirty="0">
                <a:solidFill>
                  <a:schemeClr val="tx1"/>
                </a:solidFill>
              </a:rPr>
              <a:t>(SI)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시스템 운영</a:t>
            </a:r>
            <a:r>
              <a:rPr lang="en-US" altLang="ko-KR" dirty="0">
                <a:solidFill>
                  <a:schemeClr val="tx1"/>
                </a:solidFill>
              </a:rPr>
              <a:t>(SM)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업무분석가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기획관리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보안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하드웨어관리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하드웨어운영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정보보호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고객응대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업무 분석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설계 부분은 컨설팅 </a:t>
            </a:r>
            <a:r>
              <a:rPr lang="ko-KR" altLang="en-US" dirty="0" err="1">
                <a:solidFill>
                  <a:schemeClr val="tx1"/>
                </a:solidFill>
              </a:rPr>
              <a:t>펌도</a:t>
            </a:r>
            <a:r>
              <a:rPr lang="ko-KR" altLang="en-US" dirty="0">
                <a:solidFill>
                  <a:schemeClr val="tx1"/>
                </a:solidFill>
              </a:rPr>
              <a:t> 와글와글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한영</a:t>
            </a:r>
            <a:r>
              <a:rPr lang="en-US" altLang="ko-KR" dirty="0" err="1">
                <a:solidFill>
                  <a:schemeClr val="tx1"/>
                </a:solidFill>
              </a:rPr>
              <a:t>EnY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투이컨설팅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회계법인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h/w, s/w order</a:t>
            </a:r>
            <a:r>
              <a:rPr lang="ko-KR" altLang="en-US" dirty="0">
                <a:solidFill>
                  <a:schemeClr val="tx1"/>
                </a:solidFill>
              </a:rPr>
              <a:t>는 받을 수 있는가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항목 하나 빼먹고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넣어도 찾아낼 수 있는가</a:t>
            </a:r>
            <a:r>
              <a:rPr lang="en-US" altLang="ko-KR" dirty="0">
                <a:solidFill>
                  <a:schemeClr val="tx1"/>
                </a:solidFill>
              </a:rPr>
              <a:t>?-&gt; </a:t>
            </a:r>
            <a:r>
              <a:rPr lang="ko-KR" altLang="en-US" dirty="0">
                <a:solidFill>
                  <a:schemeClr val="tx1"/>
                </a:solidFill>
              </a:rPr>
              <a:t>이게 영업임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술 먹는 영업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xmlns="" id="{A0188671-7419-46E9-9694-133771CF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3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dirty="0">
                <a:solidFill>
                  <a:srgbClr val="724FB7"/>
                </a:solidFill>
              </a:rPr>
              <a:t>취업이론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57533" y="56056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6470640" descr="EMB000132284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3" y="454534"/>
            <a:ext cx="8453174" cy="45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116" y="5230216"/>
            <a:ext cx="9118202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 은행 </a:t>
            </a:r>
            <a:r>
              <a:rPr lang="en-US" altLang="ko-KR" dirty="0"/>
              <a:t>Enterprise Architecture : </a:t>
            </a:r>
            <a:r>
              <a:rPr lang="ko-KR" altLang="en-US" dirty="0"/>
              <a:t>은행정보시스템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용어는 아는가</a:t>
            </a:r>
            <a:r>
              <a:rPr lang="en-US" altLang="ko-KR" dirty="0"/>
              <a:t>? </a:t>
            </a:r>
            <a:r>
              <a:rPr lang="ko-KR" altLang="en-US" dirty="0"/>
              <a:t>왜 이런 내용들을 비싼 등록금 대학에서는 안 배울까</a:t>
            </a:r>
            <a:r>
              <a:rPr lang="en-US" altLang="ko-KR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교수님들이 회사를 다녀 </a:t>
            </a:r>
            <a:r>
              <a:rPr lang="ko-KR" altLang="en-US" dirty="0" err="1"/>
              <a:t>봤어야지</a:t>
            </a:r>
            <a:r>
              <a:rPr lang="en-US" altLang="ko-KR" dirty="0"/>
              <a:t>? </a:t>
            </a:r>
            <a:r>
              <a:rPr lang="ko-KR" altLang="en-US" dirty="0"/>
              <a:t>얼마나 학교와 기업실무 사이에 거리가 있는지 알겠는가</a:t>
            </a:r>
            <a:r>
              <a:rPr lang="en-US" altLang="ko-KR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기업은 백지상태의 신입사원을 받아야 하는 현실</a:t>
            </a:r>
            <a:r>
              <a:rPr lang="en-US" altLang="ko-KR" dirty="0"/>
              <a:t>, </a:t>
            </a:r>
            <a:r>
              <a:rPr lang="ko-KR" altLang="en-US" dirty="0"/>
              <a:t>그래서 입맛에 맞는 교육을 시켜서 취업성공</a:t>
            </a:r>
            <a:endParaRPr lang="en-US" altLang="ko-KR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xmlns="" id="{6D2F809A-310C-4FB1-83D6-3D7BAF4CB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3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dirty="0">
                <a:solidFill>
                  <a:srgbClr val="724FB7"/>
                </a:solidFill>
              </a:rPr>
              <a:t>취업이론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6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3727276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4. </a:t>
            </a:r>
            <a:r>
              <a:rPr lang="ko-KR" altLang="en-US" dirty="0">
                <a:solidFill>
                  <a:srgbClr val="724FB7"/>
                </a:solidFill>
              </a:rPr>
              <a:t>본인 소개 </a:t>
            </a:r>
            <a:r>
              <a:rPr lang="en-US" altLang="ko-KR" dirty="0">
                <a:solidFill>
                  <a:srgbClr val="724FB7"/>
                </a:solidFill>
              </a:rPr>
              <a:t>– </a:t>
            </a:r>
            <a:r>
              <a:rPr lang="ko-KR" altLang="en-US" dirty="0">
                <a:solidFill>
                  <a:srgbClr val="724FB7"/>
                </a:solidFill>
              </a:rPr>
              <a:t>왜 해야 되는데</a:t>
            </a:r>
            <a:r>
              <a:rPr lang="en-US" altLang="ko-KR" dirty="0">
                <a:solidFill>
                  <a:srgbClr val="724FB7"/>
                </a:solidFill>
              </a:rPr>
              <a:t>?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694" y="792062"/>
            <a:ext cx="8376754" cy="509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먼저 교수님에게 너를 알려야 되는 이유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교수님에게 너를 알려라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아마 나와 평균 </a:t>
            </a:r>
            <a:r>
              <a:rPr lang="en-US" altLang="ko-KR" dirty="0"/>
              <a:t>1</a:t>
            </a:r>
            <a:r>
              <a:rPr lang="ko-KR" altLang="en-US" dirty="0"/>
              <a:t>주일 </a:t>
            </a:r>
            <a:r>
              <a:rPr lang="en-US" altLang="ko-KR" dirty="0"/>
              <a:t>1~2</a:t>
            </a:r>
            <a:r>
              <a:rPr lang="ko-KR" altLang="en-US" dirty="0"/>
              <a:t>회 이상 면담</a:t>
            </a:r>
            <a:r>
              <a:rPr lang="en-US" altLang="ko-KR" dirty="0"/>
              <a:t>(</a:t>
            </a:r>
            <a:r>
              <a:rPr lang="ko-KR" altLang="en-US" dirty="0"/>
              <a:t>과제평가</a:t>
            </a:r>
            <a:r>
              <a:rPr lang="en-US" altLang="ko-KR" dirty="0"/>
              <a:t>)</a:t>
            </a:r>
            <a:r>
              <a:rPr lang="ko-KR" altLang="en-US" dirty="0"/>
              <a:t>이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교수님들이 여러분에 대한 실력</a:t>
            </a:r>
            <a:r>
              <a:rPr lang="en-US" altLang="ko-KR" dirty="0"/>
              <a:t>, </a:t>
            </a:r>
            <a:r>
              <a:rPr lang="ko-KR" altLang="en-US" dirty="0"/>
              <a:t>핸디캡</a:t>
            </a:r>
            <a:r>
              <a:rPr lang="en-US" altLang="ko-KR" dirty="0"/>
              <a:t>(</a:t>
            </a:r>
            <a:r>
              <a:rPr lang="ko-KR" altLang="en-US" dirty="0"/>
              <a:t>약점</a:t>
            </a:r>
            <a:r>
              <a:rPr lang="en-US" altLang="ko-KR" dirty="0"/>
              <a:t>), </a:t>
            </a:r>
            <a:r>
              <a:rPr lang="ko-KR" altLang="en-US" dirty="0"/>
              <a:t>성실성 등에</a:t>
            </a:r>
            <a:r>
              <a:rPr lang="en-US" altLang="ko-KR" dirty="0"/>
              <a:t> </a:t>
            </a:r>
            <a:r>
              <a:rPr lang="ko-KR" altLang="en-US" dirty="0"/>
              <a:t>대하여 과정 중 눈 여겨 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취업 연계회사는 다년에 걸쳐 본 학과 및 교수님들과 인연이 있는 회사들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회사가 채용 시</a:t>
            </a:r>
            <a:r>
              <a:rPr lang="en-US" altLang="ko-KR" dirty="0"/>
              <a:t>, </a:t>
            </a:r>
            <a:r>
              <a:rPr lang="ko-KR" altLang="en-US" dirty="0"/>
              <a:t>그 회사에서 진행하는 개발 업무를 학생에게 테스트 해보고</a:t>
            </a:r>
            <a:r>
              <a:rPr lang="en-US" altLang="ko-KR" dirty="0"/>
              <a:t>,   </a:t>
            </a:r>
            <a:r>
              <a:rPr lang="ko-KR" altLang="en-US" dirty="0"/>
              <a:t>교수님들의 학생에 대하여 의견을 들어 보기도 하고</a:t>
            </a:r>
            <a:r>
              <a:rPr lang="en-US" altLang="ko-KR" dirty="0"/>
              <a:t>, </a:t>
            </a:r>
            <a:r>
              <a:rPr lang="ko-KR" altLang="en-US" dirty="0"/>
              <a:t>그리고 쭉 누적된 학생의 실습능력</a:t>
            </a:r>
            <a:r>
              <a:rPr lang="en-US" altLang="ko-KR" dirty="0"/>
              <a:t>, </a:t>
            </a:r>
            <a:r>
              <a:rPr lang="ko-KR" altLang="en-US" dirty="0"/>
              <a:t>평판 등을 고려하여 충분히 적절한 직원을 채용하기 때문에 매우 좋아함</a:t>
            </a:r>
            <a:r>
              <a:rPr lang="en-US" altLang="ko-KR" dirty="0"/>
              <a:t>, </a:t>
            </a:r>
            <a:r>
              <a:rPr lang="ko-KR" altLang="en-US" dirty="0"/>
              <a:t>그렇지 않다면 단지 이력서 스펙을 보고 몇 십분 면접 본 것으로 사람을 뽑아야 되는데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역으로</a:t>
            </a:r>
            <a:r>
              <a:rPr lang="en-US" altLang="ko-KR" dirty="0"/>
              <a:t>, </a:t>
            </a:r>
            <a:r>
              <a:rPr lang="ko-KR" altLang="en-US" dirty="0"/>
              <a:t>현실 사회에서 출신대학과 학과만으로도 그 사람의 각종능력을 유추하는 선입견이 있는데</a:t>
            </a:r>
            <a:r>
              <a:rPr lang="en-US" altLang="ko-KR" dirty="0"/>
              <a:t>, </a:t>
            </a:r>
            <a:r>
              <a:rPr lang="ko-KR" altLang="en-US" dirty="0"/>
              <a:t>학교도 음</a:t>
            </a:r>
            <a:r>
              <a:rPr lang="en-US" altLang="ko-KR" dirty="0"/>
              <a:t>….</a:t>
            </a:r>
            <a:r>
              <a:rPr lang="ko-KR" altLang="en-US" dirty="0"/>
              <a:t>전공도 아니고</a:t>
            </a:r>
            <a:r>
              <a:rPr lang="en-US" altLang="ko-KR" dirty="0"/>
              <a:t>..</a:t>
            </a:r>
            <a:r>
              <a:rPr lang="ko-KR" altLang="en-US" dirty="0"/>
              <a:t>나이도 많은데 조직에서 어울리기도 어려울 것 같다고</a:t>
            </a:r>
            <a:r>
              <a:rPr lang="en-US" altLang="ko-KR" dirty="0"/>
              <a:t> </a:t>
            </a:r>
            <a:r>
              <a:rPr lang="ko-KR" altLang="en-US" dirty="0"/>
              <a:t>선입견을 가지고 있는 상태에서 그나마 프로젝트 수행 기회를 얻어</a:t>
            </a:r>
            <a:r>
              <a:rPr lang="en-US" altLang="ko-KR" dirty="0"/>
              <a:t>(</a:t>
            </a:r>
            <a:r>
              <a:rPr lang="ko-KR" altLang="en-US" dirty="0"/>
              <a:t>안 줄 수도 있다</a:t>
            </a:r>
            <a:r>
              <a:rPr lang="en-US" altLang="ko-KR" dirty="0"/>
              <a:t>),</a:t>
            </a:r>
            <a:r>
              <a:rPr lang="ko-KR" altLang="en-US" dirty="0"/>
              <a:t> 프로젝트 시켜보니 결과나 정리발표도 음</a:t>
            </a:r>
            <a:r>
              <a:rPr lang="en-US" altLang="ko-KR" dirty="0"/>
              <a:t>… </a:t>
            </a:r>
            <a:r>
              <a:rPr lang="ko-KR" altLang="en-US" dirty="0"/>
              <a:t>교수님 이야기</a:t>
            </a:r>
            <a:r>
              <a:rPr lang="en-US" altLang="ko-KR" dirty="0"/>
              <a:t> </a:t>
            </a:r>
            <a:r>
              <a:rPr lang="ko-KR" altLang="en-US" dirty="0"/>
              <a:t>들어보니 평판도 영</a:t>
            </a:r>
            <a:r>
              <a:rPr lang="en-US" altLang="ko-KR" dirty="0"/>
              <a:t>…  </a:t>
            </a:r>
            <a:r>
              <a:rPr lang="ko-KR" altLang="en-US" dirty="0"/>
              <a:t>그렇다면 이 학생을 기업이 채용할 이유가 없다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근데 그것으로 끝난 게 아니라 그 회사가 다음에는 우리 과와 취업 협력도 끝낸다</a:t>
            </a:r>
            <a:r>
              <a:rPr lang="en-US" altLang="ko-KR" dirty="0"/>
              <a:t>..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그러므로 이에 해당될 사람은 스스로 나가거나</a:t>
            </a:r>
            <a:r>
              <a:rPr lang="en-US" altLang="ko-KR" dirty="0"/>
              <a:t>, </a:t>
            </a:r>
            <a:r>
              <a:rPr lang="ko-KR" altLang="en-US" dirty="0"/>
              <a:t>교수님이 징계에 의하여 자른다</a:t>
            </a:r>
            <a:r>
              <a:rPr lang="en-US" altLang="ko-KR" dirty="0"/>
              <a:t>. </a:t>
            </a:r>
            <a:r>
              <a:rPr lang="ko-KR" altLang="en-US" dirty="0"/>
              <a:t>학칙참고해라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40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3432324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4. </a:t>
            </a:r>
            <a:r>
              <a:rPr lang="ko-KR" altLang="en-US" dirty="0">
                <a:solidFill>
                  <a:srgbClr val="724FB7"/>
                </a:solidFill>
              </a:rPr>
              <a:t>본인 소개 </a:t>
            </a:r>
            <a:r>
              <a:rPr lang="en-US" altLang="ko-KR" dirty="0">
                <a:solidFill>
                  <a:srgbClr val="724FB7"/>
                </a:solidFill>
              </a:rPr>
              <a:t>- </a:t>
            </a:r>
            <a:r>
              <a:rPr lang="ko-KR" altLang="en-US" dirty="0">
                <a:solidFill>
                  <a:srgbClr val="724FB7"/>
                </a:solidFill>
              </a:rPr>
              <a:t>본인분석과제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33" y="792062"/>
            <a:ext cx="8376754" cy="553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본인분석 과제 작성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 나와 면담할 때 본 과제를 가지고 상담예정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본인 소개가 아니라 본인이 본인을 솔직하게 분석한 과제임</a:t>
            </a:r>
            <a:r>
              <a:rPr lang="en-US" altLang="ko-KR" dirty="0"/>
              <a:t>. </a:t>
            </a:r>
            <a:r>
              <a:rPr lang="ko-KR" altLang="en-US" dirty="0"/>
              <a:t>한번도 본인을 </a:t>
            </a:r>
            <a:r>
              <a:rPr lang="ko-KR" altLang="en-US" dirty="0" err="1"/>
              <a:t>리플렉션</a:t>
            </a:r>
            <a:r>
              <a:rPr lang="ko-KR" altLang="en-US" dirty="0"/>
              <a:t> 해본적이 없을 듯</a:t>
            </a:r>
            <a:r>
              <a:rPr lang="en-US" altLang="ko-KR" dirty="0"/>
              <a:t>..</a:t>
            </a:r>
            <a:r>
              <a:rPr lang="ko-KR" altLang="en-US" dirty="0"/>
              <a:t>꼭 해야 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교수님 과제검사까지</a:t>
            </a:r>
            <a:r>
              <a:rPr lang="en-US" altLang="ko-KR" dirty="0"/>
              <a:t>. </a:t>
            </a:r>
            <a:r>
              <a:rPr lang="ko-KR" altLang="en-US" dirty="0"/>
              <a:t>하기 싫으면 자퇴서 양식 보내줌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1) </a:t>
            </a:r>
            <a:r>
              <a:rPr lang="ko-KR" altLang="en-US" dirty="0"/>
              <a:t>본인이름 기억시키기 </a:t>
            </a:r>
            <a:r>
              <a:rPr lang="en-US" altLang="ko-KR" dirty="0"/>
              <a:t>(</a:t>
            </a:r>
            <a:r>
              <a:rPr lang="ko-KR" altLang="en-US" dirty="0"/>
              <a:t>이름으로 삼행시를 지어올 것 </a:t>
            </a:r>
            <a:r>
              <a:rPr lang="en-US" altLang="ko-KR" dirty="0"/>
              <a:t>-&gt; </a:t>
            </a:r>
            <a:r>
              <a:rPr lang="ko-KR" altLang="en-US" dirty="0"/>
              <a:t>재미도 없고 감동도 없으면 다시 작성 시킴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2) </a:t>
            </a:r>
            <a:r>
              <a:rPr lang="ko-KR" altLang="en-US" dirty="0"/>
              <a:t>본인에 대한 소개 </a:t>
            </a:r>
            <a:r>
              <a:rPr lang="en-US" altLang="ko-KR" dirty="0"/>
              <a:t>(</a:t>
            </a:r>
            <a:r>
              <a:rPr lang="ko-KR" altLang="en-US" dirty="0"/>
              <a:t>너의 인생스토리는 관심 없고</a:t>
            </a:r>
            <a:r>
              <a:rPr lang="en-US" altLang="ko-KR" dirty="0"/>
              <a:t>, </a:t>
            </a:r>
            <a:r>
              <a:rPr lang="ko-KR" altLang="en-US" dirty="0"/>
              <a:t>본인이 </a:t>
            </a:r>
            <a:r>
              <a:rPr lang="en-US" altLang="ko-KR" dirty="0"/>
              <a:t>IT</a:t>
            </a:r>
            <a:r>
              <a:rPr lang="ko-KR" altLang="en-US" dirty="0"/>
              <a:t>개발자를 지원하게 된 동기</a:t>
            </a:r>
            <a:r>
              <a:rPr lang="en-US" altLang="ko-KR" dirty="0"/>
              <a:t>, </a:t>
            </a:r>
            <a:r>
              <a:rPr lang="ko-KR" altLang="en-US" dirty="0"/>
              <a:t>이에 대하여 준비해온 것들에 대하여 작성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3) </a:t>
            </a:r>
            <a:r>
              <a:rPr lang="ko-KR" altLang="en-US" dirty="0"/>
              <a:t>본인에 대한 장 단점</a:t>
            </a:r>
            <a:r>
              <a:rPr lang="en-US" altLang="ko-KR" dirty="0"/>
              <a:t>(</a:t>
            </a:r>
            <a:r>
              <a:rPr lang="ko-KR" altLang="en-US" dirty="0"/>
              <a:t>학교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,</a:t>
            </a:r>
            <a:r>
              <a:rPr lang="ko-KR" altLang="en-US" dirty="0"/>
              <a:t>유리 </a:t>
            </a:r>
            <a:r>
              <a:rPr lang="ko-KR" altLang="en-US" dirty="0" err="1"/>
              <a:t>맨탈</a:t>
            </a:r>
            <a:r>
              <a:rPr lang="en-US" altLang="ko-KR" dirty="0"/>
              <a:t>, </a:t>
            </a:r>
            <a:r>
              <a:rPr lang="ko-KR" altLang="en-US" dirty="0"/>
              <a:t>엉덩이 붙이기 불가</a:t>
            </a:r>
            <a:r>
              <a:rPr lang="en-US" altLang="ko-KR" dirty="0"/>
              <a:t>,</a:t>
            </a:r>
            <a:r>
              <a:rPr lang="ko-KR" altLang="en-US" dirty="0"/>
              <a:t>작심 </a:t>
            </a:r>
            <a:r>
              <a:rPr lang="ko-KR" altLang="en-US" dirty="0" err="1"/>
              <a:t>삼초</a:t>
            </a:r>
            <a:r>
              <a:rPr lang="ko-KR" altLang="en-US" dirty="0"/>
              <a:t> 등 본인이 대놓고 말하기 싫은 것이 있다고 하는 것 위주로 풍부히 작성할 것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모든 것을 </a:t>
            </a:r>
            <a:r>
              <a:rPr lang="en-US" altLang="ko-KR" dirty="0"/>
              <a:t>A4</a:t>
            </a:r>
            <a:r>
              <a:rPr lang="ko-KR" altLang="en-US" dirty="0"/>
              <a:t>지 </a:t>
            </a:r>
            <a:r>
              <a:rPr lang="en-US" altLang="ko-KR" dirty="0"/>
              <a:t>2</a:t>
            </a:r>
            <a:r>
              <a:rPr lang="ko-KR" altLang="en-US" dirty="0"/>
              <a:t>장 분량으로 작성</a:t>
            </a:r>
            <a:r>
              <a:rPr lang="en-US" altLang="ko-KR" dirty="0"/>
              <a:t>.. </a:t>
            </a:r>
            <a:r>
              <a:rPr lang="ko-KR" altLang="en-US" dirty="0"/>
              <a:t>폰트나 줄간격으로 장난치다가 죽는 수가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첫 만남에 찍히지 말자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955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928707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5. Course Tree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DD78F7-1592-4E6E-B624-4313A333BEED}"/>
              </a:ext>
            </a:extLst>
          </p:cNvPr>
          <p:cNvSpPr txBox="1"/>
          <p:nvPr/>
        </p:nvSpPr>
        <p:spPr>
          <a:xfrm>
            <a:off x="511457" y="686235"/>
            <a:ext cx="837675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우리는 프로그래머를 양성한다</a:t>
            </a:r>
            <a:r>
              <a:rPr lang="en-US" altLang="ko-KR" dirty="0" smtClean="0"/>
              <a:t>. (full stack developer)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아래과목이 주 과목이며</a:t>
            </a:r>
            <a:r>
              <a:rPr lang="en-US" altLang="ko-KR" dirty="0"/>
              <a:t>, </a:t>
            </a:r>
            <a:r>
              <a:rPr lang="ko-KR" altLang="en-US" dirty="0"/>
              <a:t>하루가 밀리면 영원히 다다를 수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복잡한 교육훈련계획은 잊고</a:t>
            </a:r>
            <a:r>
              <a:rPr lang="en-US" altLang="ko-KR" dirty="0"/>
              <a:t>, </a:t>
            </a:r>
            <a:r>
              <a:rPr lang="ko-KR" altLang="en-US" dirty="0"/>
              <a:t>이 내용을 숙지해라</a:t>
            </a:r>
            <a:endParaRPr lang="en-US" altLang="ko-KR" dirty="0"/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xmlns="" id="{89651A65-50A9-4C49-978B-44C21FC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79005"/>
              </p:ext>
            </p:extLst>
          </p:nvPr>
        </p:nvGraphicFramePr>
        <p:xfrm>
          <a:off x="458693" y="1592627"/>
          <a:ext cx="9133076" cy="4932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269">
                  <a:extLst>
                    <a:ext uri="{9D8B030D-6E8A-4147-A177-3AD203B41FA5}">
                      <a16:colId xmlns:a16="http://schemas.microsoft.com/office/drawing/2014/main" xmlns="" val="1029915380"/>
                    </a:ext>
                  </a:extLst>
                </a:gridCol>
                <a:gridCol w="2283269">
                  <a:extLst>
                    <a:ext uri="{9D8B030D-6E8A-4147-A177-3AD203B41FA5}">
                      <a16:colId xmlns:a16="http://schemas.microsoft.com/office/drawing/2014/main" xmlns="" val="56127447"/>
                    </a:ext>
                  </a:extLst>
                </a:gridCol>
                <a:gridCol w="2283269">
                  <a:extLst>
                    <a:ext uri="{9D8B030D-6E8A-4147-A177-3AD203B41FA5}">
                      <a16:colId xmlns:a16="http://schemas.microsoft.com/office/drawing/2014/main" xmlns="" val="2964450577"/>
                    </a:ext>
                  </a:extLst>
                </a:gridCol>
                <a:gridCol w="2283269">
                  <a:extLst>
                    <a:ext uri="{9D8B030D-6E8A-4147-A177-3AD203B41FA5}">
                      <a16:colId xmlns:a16="http://schemas.microsoft.com/office/drawing/2014/main" xmlns="" val="2097522694"/>
                    </a:ext>
                  </a:extLst>
                </a:gridCol>
              </a:tblGrid>
              <a:tr h="24663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38052"/>
                  </a:ext>
                </a:extLst>
              </a:tr>
              <a:tr h="24663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692382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7DAECB1-01CC-4C9E-B308-D8C36D7D21A3}"/>
              </a:ext>
            </a:extLst>
          </p:cNvPr>
          <p:cNvSpPr/>
          <p:nvPr/>
        </p:nvSpPr>
        <p:spPr bwMode="auto">
          <a:xfrm>
            <a:off x="421408" y="2552334"/>
            <a:ext cx="2218620" cy="12332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기업시스템이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정도의 용량으로 처리되는 경우는 없다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대용량 서버의 운영체계인 리눅스 유닉스를 알아야 하는 것은 당연함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특히 클라우드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시스템관리자는 절대적 과목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F6B3E69-40E9-48A7-8DB1-A09C67454881}"/>
              </a:ext>
            </a:extLst>
          </p:cNvPr>
          <p:cNvSpPr/>
          <p:nvPr/>
        </p:nvSpPr>
        <p:spPr bwMode="auto">
          <a:xfrm>
            <a:off x="2817861" y="2573055"/>
            <a:ext cx="2118616" cy="12640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자바 기초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영어를 배우는데 단어도 외우고 문법도 배운다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찌질이는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그냥 첫 기초 영어책의 첫 장을 벋어 날 수 없다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왕도는 없다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꾸준한 연습 뿐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2C83C92-1971-4334-A8FA-D4180C144B70}"/>
              </a:ext>
            </a:extLst>
          </p:cNvPr>
          <p:cNvSpPr/>
          <p:nvPr/>
        </p:nvSpPr>
        <p:spPr bwMode="auto">
          <a:xfrm>
            <a:off x="5140298" y="2573055"/>
            <a:ext cx="2129034" cy="7716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자바 심화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자바 프로그래밍으로 기본적 업무처리 스킬을 익힌다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ETL,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Reporting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등을 익힘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BAD06E6-F4A5-400F-B96D-1EC02DBB06D7}"/>
              </a:ext>
            </a:extLst>
          </p:cNvPr>
          <p:cNvSpPr/>
          <p:nvPr/>
        </p:nvSpPr>
        <p:spPr bwMode="auto">
          <a:xfrm>
            <a:off x="7306617" y="2666276"/>
            <a:ext cx="2322437" cy="7408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자바언어를 사용한 웹서버 환경에서 업무처리 스킬을 익힌다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CRUD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활용 기본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Backend/frontend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처리를 익힘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8313B76-2ACA-479A-90CE-39893F949FFB}"/>
              </a:ext>
            </a:extLst>
          </p:cNvPr>
          <p:cNvSpPr/>
          <p:nvPr/>
        </p:nvSpPr>
        <p:spPr bwMode="auto">
          <a:xfrm>
            <a:off x="511457" y="4992917"/>
            <a:ext cx="2128571" cy="89473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자바언어를 사용한 웹 클라이언트 환경에서 업무처리 스킬을 익힌다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Crawling,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OpenAPI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ECMA, JS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계열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view</a:t>
            </a: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처리등을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익힌다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823BCC6-1E11-4194-84A7-BD74CA2F26B4}"/>
              </a:ext>
            </a:extLst>
          </p:cNvPr>
          <p:cNvSpPr/>
          <p:nvPr/>
        </p:nvSpPr>
        <p:spPr bwMode="auto">
          <a:xfrm>
            <a:off x="2813870" y="4943467"/>
            <a:ext cx="2111944" cy="15410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대규모 정보시스템 구축의 적합하고 전자정부 프레임워크에서도 활용하는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SpringFramework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를 배움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MVC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모델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Hibernate,Mybatis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를 </a:t>
            </a: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다룰수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있다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난이도가 있는 과목이라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2~3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번 반복 교육 및 다양한 실습을 한다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44A9311-8E0F-45E3-A54E-F4171FA6DA1F}"/>
              </a:ext>
            </a:extLst>
          </p:cNvPr>
          <p:cNvSpPr/>
          <p:nvPr/>
        </p:nvSpPr>
        <p:spPr bwMode="auto">
          <a:xfrm>
            <a:off x="5140298" y="5002216"/>
            <a:ext cx="2059492" cy="7716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취업기업의 일부 시스템을 구현하는 프로젝트를 수행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대부분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Spring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기반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업무가 녹아 있음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DA8B180-2C0B-401C-B57D-0E0E983D7705}"/>
              </a:ext>
            </a:extLst>
          </p:cNvPr>
          <p:cNvSpPr/>
          <p:nvPr/>
        </p:nvSpPr>
        <p:spPr>
          <a:xfrm>
            <a:off x="497491" y="1857300"/>
            <a:ext cx="218981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리눅스 유닉스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48B1844-8721-460C-AD11-0DA464D3727E}"/>
              </a:ext>
            </a:extLst>
          </p:cNvPr>
          <p:cNvSpPr/>
          <p:nvPr/>
        </p:nvSpPr>
        <p:spPr>
          <a:xfrm>
            <a:off x="2834384" y="1872434"/>
            <a:ext cx="211861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기본 프로그래밍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654304A-BB2A-4C6C-B01D-BB39D4638CF6}"/>
              </a:ext>
            </a:extLst>
          </p:cNvPr>
          <p:cNvSpPr/>
          <p:nvPr/>
        </p:nvSpPr>
        <p:spPr>
          <a:xfrm>
            <a:off x="5169436" y="1886998"/>
            <a:ext cx="203035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en-US" altLang="ko-KR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Biz</a:t>
            </a: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프로그래밍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2995F16-CB17-44D2-96F5-42E471EFAC71}"/>
              </a:ext>
            </a:extLst>
          </p:cNvPr>
          <p:cNvSpPr/>
          <p:nvPr/>
        </p:nvSpPr>
        <p:spPr>
          <a:xfrm>
            <a:off x="7416226" y="1918103"/>
            <a:ext cx="203035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기업업무  프로그래밍</a:t>
            </a:r>
            <a:r>
              <a:rPr lang="en-US" altLang="ko-KR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(1)</a:t>
            </a:r>
            <a:endParaRPr lang="ko-KR" altLang="en-US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BCABEE2-61C2-4BAE-9658-4E145101018D}"/>
              </a:ext>
            </a:extLst>
          </p:cNvPr>
          <p:cNvSpPr/>
          <p:nvPr/>
        </p:nvSpPr>
        <p:spPr>
          <a:xfrm>
            <a:off x="557744" y="4295593"/>
            <a:ext cx="212955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기업업무  프로그래밍</a:t>
            </a:r>
            <a:r>
              <a:rPr lang="en-US" altLang="ko-KR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(2)</a:t>
            </a:r>
            <a:endParaRPr lang="ko-KR" altLang="en-US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5FD84B6-B097-4159-85F0-C4526E687F20}"/>
              </a:ext>
            </a:extLst>
          </p:cNvPr>
          <p:cNvSpPr/>
          <p:nvPr/>
        </p:nvSpPr>
        <p:spPr>
          <a:xfrm>
            <a:off x="2813870" y="4325106"/>
            <a:ext cx="211194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스프링 프레임워크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BD6A6BB-73F1-4133-8D25-D2B14BBC9E40}"/>
              </a:ext>
            </a:extLst>
          </p:cNvPr>
          <p:cNvSpPr/>
          <p:nvPr/>
        </p:nvSpPr>
        <p:spPr>
          <a:xfrm>
            <a:off x="5140298" y="4325106"/>
            <a:ext cx="205949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취업연계 프로젝트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1FDCB02-BA26-41E0-85A8-694605F2949D}"/>
              </a:ext>
            </a:extLst>
          </p:cNvPr>
          <p:cNvSpPr/>
          <p:nvPr/>
        </p:nvSpPr>
        <p:spPr>
          <a:xfrm>
            <a:off x="7431476" y="4356557"/>
            <a:ext cx="205949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기업별 전형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9F7C2AD-4B17-4ED2-AE28-769328525507}"/>
              </a:ext>
            </a:extLst>
          </p:cNvPr>
          <p:cNvSpPr/>
          <p:nvPr/>
        </p:nvSpPr>
        <p:spPr bwMode="auto">
          <a:xfrm>
            <a:off x="7374825" y="5002692"/>
            <a:ext cx="2177975" cy="12948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기업에 따라 프로젝트 발표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이력 자소서 포트폴리오 제출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면접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전형시험 등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이때쯤 다들 자신감이 있어서 본인 사정에 맞추어 열심히 이력서를 투척한다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87F2DB9-39F6-4631-AD80-C0C13A685FA2}"/>
              </a:ext>
            </a:extLst>
          </p:cNvPr>
          <p:cNvSpPr/>
          <p:nvPr/>
        </p:nvSpPr>
        <p:spPr bwMode="auto">
          <a:xfrm>
            <a:off x="421408" y="1509797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51DEB69-B837-41A6-AFB0-EA353FD555D5}"/>
              </a:ext>
            </a:extLst>
          </p:cNvPr>
          <p:cNvSpPr/>
          <p:nvPr/>
        </p:nvSpPr>
        <p:spPr bwMode="auto">
          <a:xfrm>
            <a:off x="2720717" y="1547061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54648012-D540-423A-A0DC-6274180424C6}"/>
              </a:ext>
            </a:extLst>
          </p:cNvPr>
          <p:cNvSpPr/>
          <p:nvPr/>
        </p:nvSpPr>
        <p:spPr bwMode="auto">
          <a:xfrm>
            <a:off x="5062992" y="1554343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083E7756-574A-4971-A021-315281F9F753}"/>
              </a:ext>
            </a:extLst>
          </p:cNvPr>
          <p:cNvSpPr/>
          <p:nvPr/>
        </p:nvSpPr>
        <p:spPr bwMode="auto">
          <a:xfrm>
            <a:off x="7327380" y="1554343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4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096533F0-4000-4AE9-80FA-B3F24D150241}"/>
              </a:ext>
            </a:extLst>
          </p:cNvPr>
          <p:cNvSpPr/>
          <p:nvPr/>
        </p:nvSpPr>
        <p:spPr bwMode="auto">
          <a:xfrm>
            <a:off x="407305" y="4087082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5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02A6A25-D75F-461C-ACB3-3DF511E78D81}"/>
              </a:ext>
            </a:extLst>
          </p:cNvPr>
          <p:cNvSpPr/>
          <p:nvPr/>
        </p:nvSpPr>
        <p:spPr bwMode="auto">
          <a:xfrm>
            <a:off x="2751080" y="4054012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6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AF050F28-EFA6-42BB-A314-95FD9533A24D}"/>
              </a:ext>
            </a:extLst>
          </p:cNvPr>
          <p:cNvSpPr/>
          <p:nvPr/>
        </p:nvSpPr>
        <p:spPr bwMode="auto">
          <a:xfrm>
            <a:off x="5006361" y="4063327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7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6EBCBF7-E2D3-4218-9797-095D492A026A}"/>
              </a:ext>
            </a:extLst>
          </p:cNvPr>
          <p:cNvSpPr/>
          <p:nvPr/>
        </p:nvSpPr>
        <p:spPr bwMode="auto">
          <a:xfrm>
            <a:off x="7299065" y="4093133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8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2510597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 </a:t>
            </a:r>
            <a:r>
              <a:rPr lang="en-US" altLang="ko-KR" dirty="0">
                <a:solidFill>
                  <a:srgbClr val="724FB7"/>
                </a:solidFill>
              </a:rPr>
              <a:t>- </a:t>
            </a:r>
            <a:r>
              <a:rPr lang="ko-KR" altLang="en-US" dirty="0">
                <a:solidFill>
                  <a:srgbClr val="724FB7"/>
                </a:solidFill>
              </a:rPr>
              <a:t>출석 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34" y="1022882"/>
            <a:ext cx="9219880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출석에 대한 사항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강의실은 지정좌석 </a:t>
            </a:r>
            <a:r>
              <a:rPr lang="en-US" altLang="ko-KR" dirty="0"/>
              <a:t>: </a:t>
            </a:r>
            <a:r>
              <a:rPr lang="ko-KR" altLang="en-US" dirty="0"/>
              <a:t>출석 안한사람은 교탁에서 바로 보이므로 출석을 부를 필요없이 바로 체크됨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출석일 </a:t>
            </a:r>
            <a:r>
              <a:rPr lang="en-US" altLang="ko-KR" dirty="0"/>
              <a:t>80% </a:t>
            </a:r>
            <a:r>
              <a:rPr lang="ko-KR" altLang="en-US" dirty="0"/>
              <a:t>시점 이후는 취업이 되면 바로 수료처리됨 </a:t>
            </a:r>
            <a:endParaRPr lang="en-US" altLang="ko-KR" dirty="0"/>
          </a:p>
          <a:p>
            <a:r>
              <a:rPr lang="en-US" altLang="ko-KR" dirty="0"/>
              <a:t>   -</a:t>
            </a:r>
            <a:r>
              <a:rPr lang="ko-KR" altLang="en-US" dirty="0"/>
              <a:t> 출석일 부족 학생은 취업연계과정을 합격해도 입사일이 그 학생만 위하여 뒤로 처리해 줄 수도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없으며 또 수업을 빼먹는 불성실 학생으로 보임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본인 입학일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추가입학생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맞추어 취업가능일자가 다름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본인이 결석한다고 진도가 멈춰 있는 것이 아니며</a:t>
            </a:r>
            <a:r>
              <a:rPr lang="en-US" altLang="ko-KR" dirty="0"/>
              <a:t>, </a:t>
            </a:r>
            <a:r>
              <a:rPr lang="ko-KR" altLang="en-US" dirty="0"/>
              <a:t>그 수업을 교수님이 다시해주는 것도 아님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955" y="4498016"/>
            <a:ext cx="8735173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 큰 성인들에게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지각하지 마라</a:t>
            </a:r>
            <a:r>
              <a:rPr lang="en-US" altLang="ko-KR" dirty="0">
                <a:solidFill>
                  <a:srgbClr val="FF0000"/>
                </a:solidFill>
              </a:rPr>
              <a:t>”, “</a:t>
            </a:r>
            <a:r>
              <a:rPr lang="ko-KR" altLang="en-US" dirty="0">
                <a:solidFill>
                  <a:srgbClr val="FF0000"/>
                </a:solidFill>
              </a:rPr>
              <a:t>열심히 해라</a:t>
            </a:r>
            <a:r>
              <a:rPr lang="en-US" altLang="ko-KR" dirty="0">
                <a:solidFill>
                  <a:srgbClr val="FF0000"/>
                </a:solidFill>
              </a:rPr>
              <a:t>”, “ </a:t>
            </a:r>
            <a:r>
              <a:rPr lang="ko-KR" altLang="en-US" dirty="0">
                <a:solidFill>
                  <a:srgbClr val="FF0000"/>
                </a:solidFill>
              </a:rPr>
              <a:t>난 수업 다했으니 교수로 의무 끝이다＂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아직은 교수님들이 열정이 있는데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이렇게 대충 살고 싶지 않으니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알아서 하시고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한번 붙어 보겠다는 분은 물 흐리지 말고 집에 가</a:t>
            </a:r>
          </a:p>
        </p:txBody>
      </p:sp>
    </p:spTree>
    <p:extLst>
      <p:ext uri="{BB962C8B-B14F-4D97-AF65-F5344CB8AC3E}">
        <p14:creationId xmlns:p14="http://schemas.microsoft.com/office/powerpoint/2010/main" val="38190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3013940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 </a:t>
            </a:r>
            <a:r>
              <a:rPr lang="en-US" altLang="ko-KR" dirty="0">
                <a:solidFill>
                  <a:srgbClr val="724FB7"/>
                </a:solidFill>
              </a:rPr>
              <a:t>- </a:t>
            </a:r>
            <a:r>
              <a:rPr lang="ko-KR" altLang="en-US" dirty="0">
                <a:solidFill>
                  <a:srgbClr val="724FB7"/>
                </a:solidFill>
              </a:rPr>
              <a:t>실습과제 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33" y="1022882"/>
            <a:ext cx="8262198" cy="417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Course Tree</a:t>
            </a:r>
            <a:r>
              <a:rPr lang="ko-KR" altLang="en-US" dirty="0"/>
              <a:t>과목은 주요 과목임</a:t>
            </a:r>
            <a:r>
              <a:rPr lang="en-US" altLang="ko-KR" dirty="0"/>
              <a:t>.</a:t>
            </a:r>
            <a:r>
              <a:rPr lang="ko-KR" altLang="en-US" dirty="0"/>
              <a:t> 다음 실습규칙을 따르시오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평가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매 교안에 나온 실습</a:t>
            </a:r>
            <a:r>
              <a:rPr lang="en-US" altLang="ko-KR" dirty="0"/>
              <a:t>,</a:t>
            </a:r>
            <a:r>
              <a:rPr lang="ko-KR" altLang="en-US" dirty="0"/>
              <a:t>필기사항을 꾸준히 진행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매 강의의 실습을 교수님과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평가를 진행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BaseLine</a:t>
            </a:r>
            <a:r>
              <a:rPr lang="ko-KR" altLang="en-US" dirty="0"/>
              <a:t>에 제출 못하면 </a:t>
            </a:r>
            <a:r>
              <a:rPr lang="en-US" altLang="ko-KR" dirty="0"/>
              <a:t>Out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평가항목 </a:t>
            </a:r>
            <a:r>
              <a:rPr lang="en-US" altLang="ko-KR" dirty="0"/>
              <a:t>: </a:t>
            </a:r>
            <a:r>
              <a:rPr lang="ko-KR" altLang="en-US" dirty="0"/>
              <a:t>실무능력이 되는가를 보며</a:t>
            </a:r>
            <a:r>
              <a:rPr lang="en-US" altLang="ko-KR" dirty="0"/>
              <a:t>, </a:t>
            </a:r>
            <a:r>
              <a:rPr lang="ko-KR" altLang="en-US" dirty="0"/>
              <a:t>성실성 노력성도 감안함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출석은 지각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(</a:t>
            </a:r>
            <a:r>
              <a:rPr lang="ko-KR" altLang="en-US" dirty="0"/>
              <a:t>각 시간 별</a:t>
            </a:r>
            <a:r>
              <a:rPr lang="en-US" altLang="ko-KR" dirty="0"/>
              <a:t>) </a:t>
            </a:r>
            <a:r>
              <a:rPr lang="ko-KR" altLang="en-US" dirty="0"/>
              <a:t>당 </a:t>
            </a:r>
            <a:r>
              <a:rPr lang="en-US" altLang="ko-KR" dirty="0"/>
              <a:t>3</a:t>
            </a:r>
            <a:r>
              <a:rPr lang="ko-KR" altLang="en-US" dirty="0"/>
              <a:t>점씩 감점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시간 지각 체크 시 </a:t>
            </a:r>
            <a:r>
              <a:rPr lang="en-US" altLang="ko-KR" dirty="0"/>
              <a:t>F</a:t>
            </a:r>
            <a:r>
              <a:rPr lang="ko-KR" altLang="en-US" dirty="0"/>
              <a:t>처리함 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작년에 매번 지각하던 </a:t>
            </a:r>
            <a:r>
              <a:rPr lang="en-US" altLang="ko-KR" dirty="0"/>
              <a:t>xx,</a:t>
            </a:r>
            <a:r>
              <a:rPr lang="ko-KR" altLang="en-US" dirty="0"/>
              <a:t>내가 경고장 줬는데</a:t>
            </a:r>
            <a:r>
              <a:rPr lang="en-US" altLang="ko-KR" dirty="0"/>
              <a:t>, </a:t>
            </a:r>
            <a:r>
              <a:rPr lang="ko-KR" altLang="en-US" dirty="0"/>
              <a:t>회사 가서 </a:t>
            </a:r>
            <a:r>
              <a:rPr lang="en-US" altLang="ko-KR" dirty="0"/>
              <a:t>30</a:t>
            </a:r>
            <a:r>
              <a:rPr lang="ko-KR" altLang="en-US" dirty="0"/>
              <a:t>분 먼저 출근 </a:t>
            </a:r>
            <a:r>
              <a:rPr lang="ko-KR" altLang="en-US" dirty="0" err="1"/>
              <a:t>한다더군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회사에서 지각을 밥 먹듯이 해보시지</a:t>
            </a:r>
            <a:r>
              <a:rPr lang="en-US" altLang="ko-KR" dirty="0"/>
              <a:t>..)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3429" y="5541054"/>
            <a:ext cx="647164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프로그래밍은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연구가 아니라 </a:t>
            </a:r>
            <a:r>
              <a:rPr lang="ko-KR" altLang="en-US" dirty="0" smtClean="0">
                <a:solidFill>
                  <a:srgbClr val="FF0000"/>
                </a:solidFill>
              </a:rPr>
              <a:t>반복실습이다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문법이 아니고 회화이다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개발자는 미친놈이다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60329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1. </a:t>
            </a:r>
            <a:r>
              <a:rPr lang="ko-KR" altLang="en-US" dirty="0">
                <a:solidFill>
                  <a:srgbClr val="724FB7"/>
                </a:solidFill>
              </a:rPr>
              <a:t>강의 개요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693" y="792062"/>
            <a:ext cx="81461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목차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교수님 소개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학과 실적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  취업현황</a:t>
            </a:r>
            <a:r>
              <a:rPr lang="en-US" altLang="ko-KR" dirty="0"/>
              <a:t>, </a:t>
            </a:r>
            <a:r>
              <a:rPr lang="ko-KR" altLang="en-US" dirty="0"/>
              <a:t>채용예정 프로젝트 기업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취업 이론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취업 그래프 </a:t>
            </a:r>
            <a:r>
              <a:rPr lang="en-US" altLang="ko-KR" dirty="0"/>
              <a:t>,</a:t>
            </a:r>
            <a:r>
              <a:rPr lang="ko-KR" altLang="en-US" dirty="0"/>
              <a:t>기업 알기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본인소개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본인소개</a:t>
            </a:r>
            <a:r>
              <a:rPr lang="en-US" altLang="ko-KR" dirty="0"/>
              <a:t>, </a:t>
            </a:r>
            <a:r>
              <a:rPr lang="ko-KR" altLang="en-US" dirty="0"/>
              <a:t>본인 분석 과제</a:t>
            </a:r>
            <a:endParaRPr lang="en-US" altLang="ko-KR" dirty="0"/>
          </a:p>
          <a:p>
            <a:r>
              <a:rPr lang="en-US" altLang="ko-KR" dirty="0"/>
              <a:t>5. Course</a:t>
            </a:r>
            <a:r>
              <a:rPr lang="ko-KR" altLang="en-US" dirty="0"/>
              <a:t> </a:t>
            </a:r>
            <a:r>
              <a:rPr lang="en-US" altLang="ko-KR" dirty="0"/>
              <a:t>Tree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</a:p>
          <a:p>
            <a:r>
              <a:rPr lang="en-US" altLang="ko-KR" dirty="0"/>
              <a:t>6.  </a:t>
            </a:r>
            <a:r>
              <a:rPr lang="ko-KR" altLang="en-US" dirty="0"/>
              <a:t>수업 자세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출석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과제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수준별 반 편성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제출할 과제</a:t>
            </a:r>
          </a:p>
        </p:txBody>
      </p:sp>
    </p:spTree>
    <p:extLst>
      <p:ext uri="{BB962C8B-B14F-4D97-AF65-F5344CB8AC3E}">
        <p14:creationId xmlns:p14="http://schemas.microsoft.com/office/powerpoint/2010/main" val="236388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833" y="716604"/>
            <a:ext cx="8055067" cy="55804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실습규칙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기본</a:t>
            </a:r>
            <a:r>
              <a:rPr lang="en-US" altLang="ko-KR" sz="1050" dirty="0"/>
              <a:t>(</a:t>
            </a:r>
            <a:r>
              <a:rPr lang="ko-KR" altLang="en-US" sz="1050" dirty="0"/>
              <a:t>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맨 앞에 코멘트 반드시 적는 버릇</a:t>
            </a:r>
            <a:r>
              <a:rPr lang="en-US" altLang="ko-KR" sz="1050" dirty="0"/>
              <a:t>. </a:t>
            </a:r>
            <a:r>
              <a:rPr lang="ko-KR" altLang="en-US" sz="1050" dirty="0"/>
              <a:t>다른 사람이 내 소스를 잘 이해할 수 있도록 하는 최소한의 예의 </a:t>
            </a:r>
            <a:r>
              <a:rPr lang="en-US" altLang="ko-KR" sz="1050" dirty="0"/>
              <a:t>(</a:t>
            </a:r>
            <a:r>
              <a:rPr lang="ko-KR" altLang="en-US" sz="1050" dirty="0"/>
              <a:t>제목</a:t>
            </a:r>
            <a:r>
              <a:rPr lang="en-US" altLang="ko-KR" sz="1050" dirty="0"/>
              <a:t>,</a:t>
            </a:r>
            <a:r>
              <a:rPr lang="ko-KR" altLang="en-US" sz="1050" dirty="0"/>
              <a:t>날짜</a:t>
            </a:r>
            <a:r>
              <a:rPr lang="en-US" altLang="ko-KR" sz="1050" dirty="0"/>
              <a:t>,</a:t>
            </a:r>
            <a:r>
              <a:rPr lang="ko-KR" altLang="en-US" sz="1050" dirty="0"/>
              <a:t>저자</a:t>
            </a:r>
            <a:r>
              <a:rPr lang="en-US" altLang="ko-KR" sz="1050" dirty="0"/>
              <a:t>,</a:t>
            </a:r>
            <a:r>
              <a:rPr lang="ko-KR" altLang="en-US" sz="1050" dirty="0"/>
              <a:t>코멘트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모든 변수</a:t>
            </a:r>
            <a:r>
              <a:rPr lang="en-US" altLang="ko-KR" sz="1050" dirty="0"/>
              <a:t>(</a:t>
            </a:r>
            <a:r>
              <a:rPr lang="ko-KR" altLang="en-US" sz="1050" dirty="0"/>
              <a:t>개발자정의 클래스</a:t>
            </a:r>
            <a:r>
              <a:rPr lang="en-US" altLang="ko-KR" sz="1050" dirty="0"/>
              <a:t>,</a:t>
            </a:r>
            <a:r>
              <a:rPr lang="ko-KR" altLang="en-US" sz="1050" dirty="0"/>
              <a:t>함수포함</a:t>
            </a:r>
            <a:r>
              <a:rPr lang="en-US" altLang="ko-KR" sz="1050" dirty="0"/>
              <a:t>)</a:t>
            </a:r>
            <a:r>
              <a:rPr lang="ko-KR" altLang="en-US" sz="1050" dirty="0"/>
              <a:t>는 앞에 학번 접두사</a:t>
            </a:r>
            <a:r>
              <a:rPr lang="en-US" altLang="ko-KR" sz="1050" dirty="0"/>
              <a:t>(k01_)</a:t>
            </a:r>
            <a:r>
              <a:rPr lang="ko-KR" altLang="en-US" sz="1050" dirty="0"/>
              <a:t>을 붙일 것</a:t>
            </a:r>
            <a:r>
              <a:rPr lang="en-US" altLang="ko-KR" sz="1050" dirty="0"/>
              <a:t>, </a:t>
            </a:r>
            <a:r>
              <a:rPr lang="ko-KR" altLang="en-US" sz="1050" dirty="0"/>
              <a:t>이</a:t>
            </a:r>
            <a:r>
              <a:rPr lang="en-US" altLang="ko-KR" sz="1050" dirty="0"/>
              <a:t> </a:t>
            </a:r>
            <a:r>
              <a:rPr lang="ko-KR" altLang="en-US" sz="1050" dirty="0"/>
              <a:t>규칙은 처음에는 반드시 할 것</a:t>
            </a:r>
            <a:r>
              <a:rPr lang="en-US" altLang="ko-KR" sz="1050" dirty="0"/>
              <a:t>,</a:t>
            </a:r>
            <a:r>
              <a:rPr lang="ko-KR" altLang="en-US" sz="1050" dirty="0"/>
              <a:t> 추후 완화 예정</a:t>
            </a:r>
            <a:r>
              <a:rPr lang="en-US" altLang="ko-KR" sz="1050" dirty="0"/>
              <a:t> 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해당 소스와 결과를 </a:t>
            </a:r>
            <a:r>
              <a:rPr lang="ko-KR" altLang="en-US" sz="1050" dirty="0" err="1"/>
              <a:t>캡쳐</a:t>
            </a:r>
            <a:r>
              <a:rPr lang="ko-KR" altLang="en-US" sz="1050" dirty="0"/>
              <a:t> </a:t>
            </a:r>
            <a:r>
              <a:rPr lang="en-US" altLang="ko-KR" sz="1050" dirty="0"/>
              <a:t>(“</a:t>
            </a:r>
            <a:r>
              <a:rPr lang="ko-KR" altLang="en-US" sz="1050" dirty="0"/>
              <a:t>의</a:t>
            </a:r>
            <a:r>
              <a:rPr lang="en-US" altLang="ko-KR" sz="1050" dirty="0"/>
              <a:t>”</a:t>
            </a:r>
            <a:r>
              <a:rPr lang="ko-KR" altLang="en-US" sz="1050" dirty="0"/>
              <a:t>가 아니고 </a:t>
            </a:r>
            <a:r>
              <a:rPr lang="en-US" altLang="ko-KR" sz="1050" dirty="0"/>
              <a:t>“</a:t>
            </a:r>
            <a:r>
              <a:rPr lang="ko-KR" altLang="en-US" sz="1050" dirty="0"/>
              <a:t>와</a:t>
            </a:r>
            <a:r>
              <a:rPr lang="en-US" altLang="ko-KR" sz="1050" dirty="0"/>
              <a:t>“ </a:t>
            </a:r>
            <a:r>
              <a:rPr lang="ko-KR" altLang="en-US" sz="1050" dirty="0"/>
              <a:t>임</a:t>
            </a:r>
            <a:r>
              <a:rPr lang="en-US" altLang="ko-KR" sz="105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중요한 소스</a:t>
            </a:r>
            <a:r>
              <a:rPr lang="en-US" altLang="ko-KR" sz="1050" dirty="0"/>
              <a:t> (</a:t>
            </a:r>
            <a:r>
              <a:rPr lang="ko-KR" altLang="en-US" sz="1050" dirty="0"/>
              <a:t>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기본</a:t>
            </a:r>
            <a:r>
              <a:rPr lang="en-US" altLang="ko-KR" sz="1050" dirty="0"/>
              <a:t>+ </a:t>
            </a:r>
            <a:r>
              <a:rPr lang="ko-KR" altLang="en-US" sz="1050" dirty="0"/>
              <a:t>매 줄마다 설명을 달 것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검증할 수 없지만</a:t>
            </a:r>
            <a:r>
              <a:rPr lang="en-US" altLang="ko-KR" sz="1050" dirty="0"/>
              <a:t>, </a:t>
            </a:r>
            <a:r>
              <a:rPr lang="ko-KR" altLang="en-US" sz="1050" dirty="0"/>
              <a:t>예제 파일을 복사하여 붙여 넣지 말고 하나하나 타자를 칠 것</a:t>
            </a:r>
            <a:r>
              <a:rPr lang="en-US" altLang="ko-KR" sz="1050" dirty="0"/>
              <a:t>( </a:t>
            </a:r>
            <a:r>
              <a:rPr lang="ko-KR" altLang="en-US" sz="1050" dirty="0"/>
              <a:t>걸리면 죽어</a:t>
            </a:r>
            <a:r>
              <a:rPr lang="en-US" altLang="ko-KR" sz="1050" dirty="0"/>
              <a:t>, </a:t>
            </a:r>
            <a:r>
              <a:rPr lang="ko-KR" altLang="en-US" sz="1050" dirty="0"/>
              <a:t>모든 실습을 </a:t>
            </a:r>
            <a:r>
              <a:rPr lang="ko-KR" altLang="en-US" sz="1050" dirty="0" err="1"/>
              <a:t>삐닥하게</a:t>
            </a:r>
            <a:r>
              <a:rPr lang="ko-KR" altLang="en-US" sz="1050" dirty="0"/>
              <a:t> 채점할 것임</a:t>
            </a:r>
            <a:r>
              <a:rPr lang="en-US" altLang="ko-KR" sz="1050" dirty="0"/>
              <a:t>)</a:t>
            </a:r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AutoNum type="arabicParenR"/>
            </a:pPr>
            <a:r>
              <a:rPr lang="ko-KR" altLang="en-US" sz="1050" dirty="0"/>
              <a:t>해당 소스와 결과를 </a:t>
            </a:r>
            <a:r>
              <a:rPr lang="ko-KR" altLang="en-US" sz="1050" dirty="0" err="1"/>
              <a:t>캡쳐</a:t>
            </a:r>
            <a:endParaRPr lang="en-US" altLang="ko-KR" sz="1050" dirty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AutoNum type="arabicParenR"/>
            </a:pP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더 중요한 소스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중요한 소스 수준의 프로그램 실습은</a:t>
            </a:r>
            <a:r>
              <a:rPr lang="en-US" altLang="ko-KR" sz="1050" dirty="0"/>
              <a:t> </a:t>
            </a:r>
            <a:r>
              <a:rPr lang="ko-KR" altLang="en-US" sz="1050" dirty="0"/>
              <a:t>물론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해당 소스의 중요한 부분을 정리하여 자필로 스스로 적을 것</a:t>
            </a:r>
            <a:r>
              <a:rPr lang="en-US" altLang="ko-KR" sz="1050" dirty="0"/>
              <a:t>(</a:t>
            </a:r>
            <a:r>
              <a:rPr lang="ko-KR" altLang="en-US" sz="1050" dirty="0"/>
              <a:t>프로그램을 이해하며 느끼며 작성</a:t>
            </a:r>
            <a:r>
              <a:rPr lang="en-US" altLang="ko-KR" sz="105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Arial" panose="020B0604020202020204" pitchFamily="34" charset="0"/>
              <a:buChar char="•"/>
            </a:pPr>
            <a:r>
              <a:rPr lang="ko-KR" altLang="en-US" sz="1050" dirty="0"/>
              <a:t>여러분의 실력 </a:t>
            </a:r>
            <a:r>
              <a:rPr lang="ko-KR" altLang="en-US" sz="1050" dirty="0" err="1"/>
              <a:t>숙성도를</a:t>
            </a:r>
            <a:r>
              <a:rPr lang="ko-KR" altLang="en-US" sz="1050" dirty="0"/>
              <a:t> 보고 수행활동을 조절할 수 있음</a:t>
            </a:r>
            <a:endParaRPr lang="en-US" altLang="ko-KR" sz="105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Arial" panose="020B0604020202020204" pitchFamily="34" charset="0"/>
              <a:buChar char="•"/>
            </a:pPr>
            <a:r>
              <a:rPr lang="ko-KR" altLang="en-US" sz="1050" dirty="0"/>
              <a:t>하기 싫으면 자퇴서 하나 쓰고 집에 가셔요</a:t>
            </a:r>
            <a:r>
              <a:rPr lang="en-US" altLang="ko-KR" sz="1050" dirty="0"/>
              <a:t>. </a:t>
            </a:r>
            <a:r>
              <a:rPr lang="ko-KR" altLang="en-US" sz="1050" dirty="0"/>
              <a:t>나도 내가 가르쳐서 내보낸 학생은 내 이름 걸고 보증하는 것임</a:t>
            </a:r>
            <a:r>
              <a:rPr lang="en-US" altLang="ko-KR" sz="1050" dirty="0"/>
              <a:t>.  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Arial" panose="020B0604020202020204" pitchFamily="34" charset="0"/>
              <a:buChar char="•"/>
            </a:pPr>
            <a:r>
              <a:rPr lang="ko-KR" altLang="en-US" sz="1050" dirty="0"/>
              <a:t>몸에 이 규칙이 익을 때까지 어려울 수 있으나</a:t>
            </a:r>
            <a:r>
              <a:rPr lang="en-US" altLang="ko-KR" sz="1050" dirty="0"/>
              <a:t>, </a:t>
            </a:r>
            <a:r>
              <a:rPr lang="ko-KR" altLang="en-US" sz="1050" dirty="0"/>
              <a:t>지금까지의 모든 수료생들이 거쳐온 과정임</a:t>
            </a:r>
            <a:endParaRPr lang="en-US" altLang="ko-KR" sz="1050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xmlns="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27590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실습과제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xmlns="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27590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실습과제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2469F8-DD80-4115-BECE-C10FDEA3BAF1}"/>
              </a:ext>
            </a:extLst>
          </p:cNvPr>
          <p:cNvSpPr txBox="1"/>
          <p:nvPr/>
        </p:nvSpPr>
        <p:spPr>
          <a:xfrm>
            <a:off x="285792" y="907473"/>
            <a:ext cx="86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처음 배우는 과목은 모든 것이 생소하다</a:t>
            </a:r>
            <a:r>
              <a:rPr lang="en-US" altLang="ko-KR" dirty="0"/>
              <a:t>. </a:t>
            </a:r>
            <a:r>
              <a:rPr lang="ko-KR" altLang="en-US" dirty="0"/>
              <a:t>이 때는</a:t>
            </a:r>
            <a:r>
              <a:rPr lang="en-US" altLang="ko-KR" dirty="0"/>
              <a:t> </a:t>
            </a:r>
            <a:r>
              <a:rPr lang="ko-KR" altLang="en-US" dirty="0"/>
              <a:t>수업 때 집중하여 </a:t>
            </a:r>
            <a:r>
              <a:rPr lang="en-US" altLang="ko-KR" dirty="0"/>
              <a:t>1)</a:t>
            </a:r>
            <a:r>
              <a:rPr lang="ko-KR" altLang="en-US" dirty="0"/>
              <a:t>필기하고</a:t>
            </a:r>
            <a:r>
              <a:rPr lang="en-US" altLang="ko-KR" dirty="0"/>
              <a:t>, </a:t>
            </a:r>
            <a:r>
              <a:rPr lang="ko-KR" altLang="en-US" dirty="0"/>
              <a:t>스스로 </a:t>
            </a:r>
            <a:r>
              <a:rPr lang="en-US" altLang="ko-KR" dirty="0"/>
              <a:t>2)</a:t>
            </a:r>
            <a:r>
              <a:rPr lang="ko-KR" altLang="en-US" dirty="0"/>
              <a:t>용어를 작성하고</a:t>
            </a:r>
            <a:r>
              <a:rPr lang="en-US" altLang="ko-KR" dirty="0"/>
              <a:t>,3)</a:t>
            </a:r>
            <a:r>
              <a:rPr lang="ko-KR" altLang="en-US" dirty="0"/>
              <a:t>정리하고 난 후에 </a:t>
            </a:r>
            <a:r>
              <a:rPr lang="en-US" altLang="ko-KR" dirty="0"/>
              <a:t>4)</a:t>
            </a:r>
            <a:r>
              <a:rPr lang="ko-KR" altLang="en-US" dirty="0"/>
              <a:t>실습한다</a:t>
            </a:r>
            <a:r>
              <a:rPr lang="en-US" altLang="ko-KR" dirty="0"/>
              <a:t>.  1)2)3)</a:t>
            </a:r>
            <a:r>
              <a:rPr lang="ko-KR" altLang="en-US" dirty="0"/>
              <a:t>은 </a:t>
            </a:r>
            <a:r>
              <a:rPr lang="ko-KR" altLang="en-US" dirty="0" err="1"/>
              <a:t>핸드메이드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10EB3087-EAE6-46BD-95B2-E97A3EEDD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9" y="1880115"/>
            <a:ext cx="2493917" cy="3519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신문이(가) 표시된 사진&#10;&#10;자동 생성된 설명">
            <a:extLst>
              <a:ext uri="{FF2B5EF4-FFF2-40B4-BE49-F238E27FC236}">
                <a16:creationId xmlns:a16="http://schemas.microsoft.com/office/drawing/2014/main" xmlns="" id="{1A5461AA-7F91-4EB1-B219-427AEC872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97" y="1880115"/>
            <a:ext cx="2610078" cy="3519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A4ADE76-83A7-41DA-AB49-5D6293674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5" y="1880114"/>
            <a:ext cx="2206368" cy="3358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2703E57-B993-4787-BAA7-1A439D992E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43" y="1862491"/>
            <a:ext cx="2422416" cy="3231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5E80FD6-80DE-4C95-9FF9-49F4376B9EF0}"/>
              </a:ext>
            </a:extLst>
          </p:cNvPr>
          <p:cNvSpPr/>
          <p:nvPr/>
        </p:nvSpPr>
        <p:spPr bwMode="auto">
          <a:xfrm>
            <a:off x="381740" y="1880115"/>
            <a:ext cx="893491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수업 중 필기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C87765B-B080-4987-B142-C476209E9F8A}"/>
              </a:ext>
            </a:extLst>
          </p:cNvPr>
          <p:cNvSpPr/>
          <p:nvPr/>
        </p:nvSpPr>
        <p:spPr bwMode="auto">
          <a:xfrm>
            <a:off x="2656538" y="1862491"/>
            <a:ext cx="694719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용어정리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91D7682-2694-4E08-A9ED-E4F85CF4F173}"/>
              </a:ext>
            </a:extLst>
          </p:cNvPr>
          <p:cNvSpPr/>
          <p:nvPr/>
        </p:nvSpPr>
        <p:spPr bwMode="auto">
          <a:xfrm>
            <a:off x="5356753" y="1836790"/>
            <a:ext cx="800517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과목 정리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26BC27D-74B7-43C8-AC69-D3B90904E546}"/>
              </a:ext>
            </a:extLst>
          </p:cNvPr>
          <p:cNvSpPr/>
          <p:nvPr/>
        </p:nvSpPr>
        <p:spPr bwMode="auto">
          <a:xfrm>
            <a:off x="7542139" y="1825156"/>
            <a:ext cx="800517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과목 정리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A0CC21E-E8ED-44EE-ABF5-BF72499FC40F}"/>
              </a:ext>
            </a:extLst>
          </p:cNvPr>
          <p:cNvSpPr/>
          <p:nvPr/>
        </p:nvSpPr>
        <p:spPr bwMode="auto">
          <a:xfrm>
            <a:off x="532358" y="5787978"/>
            <a:ext cx="8134256" cy="433068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그 이후의 스토리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:</a:t>
            </a:r>
          </a:p>
          <a:p>
            <a:pPr eaLnBrk="1" hangingPunct="1">
              <a:buClr>
                <a:schemeClr val="bg2"/>
              </a:buClr>
              <a:buSzPct val="100000"/>
            </a:pP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숭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*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대 정보통신공학과를 나와서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년간 여기서 홍교수님에 갈굼을 당한 김모군은 유클릭에서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AI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개발자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(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엔디비아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키넥타아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로 삶을 살고 있다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8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xmlns="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27590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실습과제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2469F8-DD80-4115-BECE-C10FDEA3BAF1}"/>
              </a:ext>
            </a:extLst>
          </p:cNvPr>
          <p:cNvSpPr txBox="1"/>
          <p:nvPr/>
        </p:nvSpPr>
        <p:spPr>
          <a:xfrm>
            <a:off x="285792" y="907473"/>
            <a:ext cx="8627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실습은</a:t>
            </a:r>
            <a:r>
              <a:rPr lang="en-US" altLang="ko-KR" dirty="0"/>
              <a:t> </a:t>
            </a:r>
            <a:r>
              <a:rPr lang="ko-KR" altLang="en-US" dirty="0"/>
              <a:t>룰을 지켜서 하고</a:t>
            </a:r>
            <a:r>
              <a:rPr lang="en-US" altLang="ko-KR" dirty="0"/>
              <a:t>, K01_</a:t>
            </a:r>
            <a:r>
              <a:rPr lang="ko-KR" altLang="en-US" dirty="0"/>
              <a:t> 이런 접두사를 변수에 달아서 작성</a:t>
            </a:r>
            <a:r>
              <a:rPr lang="en-US" altLang="ko-KR" dirty="0"/>
              <a:t>(</a:t>
            </a:r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대부분 </a:t>
            </a:r>
            <a:r>
              <a:rPr lang="ko-KR" altLang="en-US" dirty="0" err="1"/>
              <a:t>구글링</a:t>
            </a:r>
            <a:r>
              <a:rPr lang="ko-KR" altLang="en-US" dirty="0"/>
              <a:t> 등으로 참고 소스를 가져다 쓰는데</a:t>
            </a:r>
            <a:r>
              <a:rPr lang="en-US" altLang="ko-KR" dirty="0"/>
              <a:t>, </a:t>
            </a:r>
            <a:r>
              <a:rPr lang="ko-KR" altLang="en-US" dirty="0"/>
              <a:t>이때 또박또박 코딩하며 생각을 더 하게 됨</a:t>
            </a:r>
            <a:r>
              <a:rPr lang="en-US" altLang="ko-KR" dirty="0"/>
              <a:t>). </a:t>
            </a:r>
            <a:r>
              <a:rPr lang="ko-KR" altLang="en-US" dirty="0"/>
              <a:t>아울러 한 줄 한 줄에 설명</a:t>
            </a:r>
            <a:r>
              <a:rPr lang="en-US" altLang="ko-KR" dirty="0"/>
              <a:t>(</a:t>
            </a:r>
            <a:r>
              <a:rPr lang="ko-KR" altLang="en-US" dirty="0"/>
              <a:t>코멘트</a:t>
            </a:r>
            <a:r>
              <a:rPr lang="en-US" altLang="ko-KR" dirty="0"/>
              <a:t>)</a:t>
            </a:r>
            <a:r>
              <a:rPr lang="ko-KR" altLang="en-US" dirty="0"/>
              <a:t>을 작성하면서 보다 정확한 코딩습관을 갖도록 한다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5E80FD6-80DE-4C95-9FF9-49F4376B9EF0}"/>
              </a:ext>
            </a:extLst>
          </p:cNvPr>
          <p:cNvSpPr/>
          <p:nvPr/>
        </p:nvSpPr>
        <p:spPr bwMode="auto">
          <a:xfrm>
            <a:off x="488272" y="2128517"/>
            <a:ext cx="3030295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소스코드를 모두 설명을 달아서 캡처하여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ppt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작성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EE59F0A-FACD-4B46-B032-FA6E25AD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1" y="2408036"/>
            <a:ext cx="7863769" cy="3059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89B2DF5-9C57-49C7-B46A-3FE5F7D0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62" y="3673142"/>
            <a:ext cx="7314313" cy="2649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77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xmlns="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27590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실습과제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2469F8-DD80-4115-BECE-C10FDEA3BAF1}"/>
              </a:ext>
            </a:extLst>
          </p:cNvPr>
          <p:cNvSpPr txBox="1"/>
          <p:nvPr/>
        </p:nvSpPr>
        <p:spPr>
          <a:xfrm>
            <a:off x="285792" y="907473"/>
            <a:ext cx="86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당연히 최종 결과도 캡처를 하고</a:t>
            </a:r>
            <a:r>
              <a:rPr lang="en-US" altLang="ko-KR" dirty="0"/>
              <a:t>, </a:t>
            </a:r>
            <a:r>
              <a:rPr lang="ko-KR" altLang="en-US" dirty="0"/>
              <a:t>소스를 </a:t>
            </a:r>
            <a:r>
              <a:rPr lang="en-US" altLang="ko-KR" dirty="0"/>
              <a:t>NAS</a:t>
            </a:r>
            <a:r>
              <a:rPr lang="ko-KR" altLang="en-US" dirty="0"/>
              <a:t>에 올려 놓으면</a:t>
            </a:r>
            <a:r>
              <a:rPr lang="en-US" altLang="ko-KR" dirty="0"/>
              <a:t>, </a:t>
            </a:r>
            <a:r>
              <a:rPr lang="ko-KR" altLang="en-US" dirty="0"/>
              <a:t>교수님이 </a:t>
            </a:r>
            <a:r>
              <a:rPr lang="en-US" altLang="ko-KR" dirty="0"/>
              <a:t>ppt</a:t>
            </a:r>
            <a:r>
              <a:rPr lang="ko-KR" altLang="en-US" dirty="0"/>
              <a:t>를 검토하고 본인의 코딩소스를 같이 리뷰를 하며 모든 것이 완벽하면 통과</a:t>
            </a:r>
            <a:r>
              <a:rPr lang="en-US" altLang="ko-KR" dirty="0"/>
              <a:t>,</a:t>
            </a:r>
            <a:r>
              <a:rPr lang="ko-KR" altLang="en-US" dirty="0"/>
              <a:t> 아니면 무한반복 빠꾸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A0CC21E-E8ED-44EE-ABF5-BF72499FC40F}"/>
              </a:ext>
            </a:extLst>
          </p:cNvPr>
          <p:cNvSpPr/>
          <p:nvPr/>
        </p:nvSpPr>
        <p:spPr bwMode="auto">
          <a:xfrm>
            <a:off x="1141499" y="5944141"/>
            <a:ext cx="8126240" cy="433068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그 이후의 스토리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다른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S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대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컴공과를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나와서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년간 여기서 홍교수님에 갈굼을 당한 이모양도 똑같이 유클릭에서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AI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개발자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엔디비아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키넥타아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로 삶을 살고 있다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D50263D-1692-4191-8EAF-6B4E67A4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3" y="1597171"/>
            <a:ext cx="2108523" cy="3969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4C14AE-ADE9-4659-BE5B-0355C1CD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29" y="1492248"/>
            <a:ext cx="1495771" cy="436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272BAA2-A48C-4601-9B3E-9F30B28962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11228" r="3860" b="26296"/>
          <a:stretch/>
        </p:blipFill>
        <p:spPr>
          <a:xfrm rot="5400000">
            <a:off x="5353825" y="2494403"/>
            <a:ext cx="4364854" cy="217496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45320DF-6ECD-4D74-AF25-8B550F16892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53000" y="3674675"/>
            <a:ext cx="1271288" cy="191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5E80FD6-80DE-4C95-9FF9-49F4376B9EF0}"/>
              </a:ext>
            </a:extLst>
          </p:cNvPr>
          <p:cNvSpPr/>
          <p:nvPr/>
        </p:nvSpPr>
        <p:spPr bwMode="auto">
          <a:xfrm>
            <a:off x="137486" y="1653229"/>
            <a:ext cx="3307614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이마트 영수증 출력 프로그램은 초급사원급이 개발한다</a:t>
            </a:r>
          </a:p>
        </p:txBody>
      </p:sp>
    </p:spTree>
    <p:extLst>
      <p:ext uri="{BB962C8B-B14F-4D97-AF65-F5344CB8AC3E}">
        <p14:creationId xmlns:p14="http://schemas.microsoft.com/office/powerpoint/2010/main" val="12188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xmlns="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3432324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수준별 반 편성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2469F8-DD80-4115-BECE-C10FDEA3BAF1}"/>
              </a:ext>
            </a:extLst>
          </p:cNvPr>
          <p:cNvSpPr txBox="1"/>
          <p:nvPr/>
        </p:nvSpPr>
        <p:spPr>
          <a:xfrm>
            <a:off x="285792" y="685223"/>
            <a:ext cx="8627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잘하는 학생은 따로 모아서 더 많은 수업과 더 좋은 기회를 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방학 없음 수업 외 </a:t>
            </a:r>
            <a:r>
              <a:rPr lang="ko-KR" altLang="en-US" dirty="0" err="1" smtClean="0"/>
              <a:t>더많은</a:t>
            </a:r>
            <a:r>
              <a:rPr lang="ko-KR" altLang="en-US" dirty="0" smtClean="0"/>
              <a:t> 과제 투척</a:t>
            </a:r>
            <a:r>
              <a:rPr lang="en-US" altLang="ko-KR" dirty="0" smtClean="0"/>
              <a:t>, </a:t>
            </a:r>
            <a:r>
              <a:rPr lang="ko-KR" altLang="en-US" dirty="0"/>
              <a:t>아울러 학업수행이 어렵다고 판단되는 경우는 본인이 아무리 남아 있으려 해도</a:t>
            </a:r>
            <a:r>
              <a:rPr lang="en-US" altLang="ko-KR" dirty="0"/>
              <a:t>,</a:t>
            </a:r>
            <a:r>
              <a:rPr lang="ko-KR" altLang="en-US" dirty="0"/>
              <a:t> 교수들의 심의에 의하여 얼마든지 징계를 통하여 집에 보낼 수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A4D3A6A-1C1B-4DD5-9AB3-7F69603C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04" y="1778592"/>
            <a:ext cx="3337287" cy="452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87B1CE-7BB9-4054-9EDC-7C25CF5B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865" y="1516220"/>
            <a:ext cx="3827493" cy="49127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56B054-8C87-4098-9321-E6FA68052274}"/>
              </a:ext>
            </a:extLst>
          </p:cNvPr>
          <p:cNvSpPr/>
          <p:nvPr/>
        </p:nvSpPr>
        <p:spPr bwMode="auto">
          <a:xfrm>
            <a:off x="967685" y="1485113"/>
            <a:ext cx="3252948" cy="586957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특별반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출신자는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뱅크웨어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유클릭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제니스엔컴퍼니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삼성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SDS,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하나금융등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취업했다는 </a:t>
            </a:r>
            <a:r>
              <a:rPr lang="ko-KR" altLang="en-US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후기</a:t>
            </a:r>
            <a:endParaRPr lang="en-US" altLang="ko-KR" sz="1000" dirty="0" smtClean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인공지능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클라우드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금융정보 과정을 예상함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E93010-034A-4B64-8E3D-05620130C0D3}"/>
              </a:ext>
            </a:extLst>
          </p:cNvPr>
          <p:cNvSpPr/>
          <p:nvPr/>
        </p:nvSpPr>
        <p:spPr bwMode="auto">
          <a:xfrm>
            <a:off x="5456827" y="5346291"/>
            <a:ext cx="3252948" cy="433068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경로를 벗어나는 경우 자퇴 안 하면 징계처리 함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아래 징계의결서는 본인의사와 상관없이 서면 처리됨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4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xmlns="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1854969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7. </a:t>
            </a:r>
            <a:r>
              <a:rPr lang="ko-KR" altLang="en-US" dirty="0">
                <a:solidFill>
                  <a:srgbClr val="724FB7"/>
                </a:solidFill>
              </a:rPr>
              <a:t>제출할 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2469F8-DD80-4115-BECE-C10FDEA3BAF1}"/>
              </a:ext>
            </a:extLst>
          </p:cNvPr>
          <p:cNvSpPr txBox="1"/>
          <p:nvPr/>
        </p:nvSpPr>
        <p:spPr>
          <a:xfrm>
            <a:off x="436712" y="1697277"/>
            <a:ext cx="8627389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1) </a:t>
            </a:r>
            <a:r>
              <a:rPr lang="ko-KR" altLang="en-US" dirty="0"/>
              <a:t>본 수업 내용을 </a:t>
            </a:r>
            <a:r>
              <a:rPr lang="en-US" altLang="ko-KR" dirty="0"/>
              <a:t>1</a:t>
            </a:r>
            <a:r>
              <a:rPr lang="ko-KR" altLang="en-US" dirty="0"/>
              <a:t>장으로 </a:t>
            </a:r>
            <a:r>
              <a:rPr lang="ko-KR" altLang="en-US" dirty="0">
                <a:solidFill>
                  <a:srgbClr val="FF0000"/>
                </a:solidFill>
              </a:rPr>
              <a:t>성의껏</a:t>
            </a:r>
            <a:r>
              <a:rPr lang="ko-KR" altLang="en-US" dirty="0"/>
              <a:t>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2) </a:t>
            </a:r>
            <a:r>
              <a:rPr lang="ko-KR" altLang="en-US" dirty="0"/>
              <a:t>앞서서 이야기한 자기소개 내용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( </a:t>
            </a:r>
            <a:r>
              <a:rPr lang="ko-KR" altLang="en-US" dirty="0" smtClean="0"/>
              <a:t>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등으로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타자 작성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3) full stack developer </a:t>
            </a:r>
            <a:r>
              <a:rPr lang="ko-KR" altLang="en-US" dirty="0" smtClean="0"/>
              <a:t>의 의미를 조사하고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시점에서 이에 걸맞는 </a:t>
            </a:r>
            <a:r>
              <a:rPr lang="en-US" altLang="ko-KR" dirty="0" smtClean="0"/>
              <a:t>skill set</a:t>
            </a:r>
            <a:r>
              <a:rPr lang="ko-KR" altLang="en-US" dirty="0" smtClean="0"/>
              <a:t>을 제시하고 설명하시오 </a:t>
            </a:r>
            <a:r>
              <a:rPr lang="en-US" altLang="ko-KR" dirty="0"/>
              <a:t>( </a:t>
            </a:r>
            <a:r>
              <a:rPr lang="ko-KR" altLang="en-US" dirty="0"/>
              <a:t>워드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en-US" altLang="ko-KR" dirty="0" err="1"/>
              <a:t>ppt</a:t>
            </a:r>
            <a:r>
              <a:rPr lang="ko-KR" altLang="en-US" dirty="0"/>
              <a:t>등으로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장이하</a:t>
            </a:r>
            <a:r>
              <a:rPr lang="ko-KR" altLang="en-US" dirty="0" smtClean="0"/>
              <a:t> </a:t>
            </a:r>
            <a:r>
              <a:rPr lang="ko-KR" altLang="en-US" dirty="0"/>
              <a:t>타자 작성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교수님 </a:t>
            </a:r>
            <a:r>
              <a:rPr lang="ko-KR" altLang="en-US" dirty="0" err="1" smtClean="0"/>
              <a:t>수업중</a:t>
            </a:r>
            <a:r>
              <a:rPr lang="ko-KR" altLang="en-US" dirty="0" smtClean="0"/>
              <a:t> 검사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9A689AD-C3FA-49C1-84B4-56D8BFC2FDD1}"/>
              </a:ext>
            </a:extLst>
          </p:cNvPr>
          <p:cNvCxnSpPr/>
          <p:nvPr/>
        </p:nvCxnSpPr>
        <p:spPr bwMode="auto">
          <a:xfrm>
            <a:off x="3701988" y="1669002"/>
            <a:ext cx="843365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5DEBE59-BCDE-420F-A972-AA6AF85B4878}"/>
              </a:ext>
            </a:extLst>
          </p:cNvPr>
          <p:cNvSpPr txBox="1"/>
          <p:nvPr/>
        </p:nvSpPr>
        <p:spPr>
          <a:xfrm>
            <a:off x="4944269" y="5412451"/>
            <a:ext cx="46315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최종 인원을 보면 절대 전부 수료하지 않는다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.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취업이냐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탈락이냐 뿐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ko-KR" dirty="0" smtClean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탈락을 강제하지 않는다</a:t>
            </a:r>
            <a:r>
              <a:rPr lang="en-US" altLang="ko-KR" dirty="0" smtClean="0">
                <a:solidFill>
                  <a:srgbClr val="FF0000"/>
                </a:solidFill>
                <a:highlight>
                  <a:srgbClr val="FFFF00"/>
                </a:highlight>
              </a:rPr>
              <a:t>. </a:t>
            </a:r>
            <a:r>
              <a:rPr lang="ko-KR" altLang="en-US" dirty="0" err="1" smtClean="0">
                <a:solidFill>
                  <a:srgbClr val="FF0000"/>
                </a:solidFill>
                <a:highlight>
                  <a:srgbClr val="FFFF00"/>
                </a:highlight>
              </a:rPr>
              <a:t>먼길가지말고</a:t>
            </a:r>
            <a:r>
              <a:rPr lang="ko-KR" alt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highlight>
                  <a:srgbClr val="FFFF00"/>
                </a:highlight>
              </a:rPr>
              <a:t>자기길을</a:t>
            </a:r>
            <a:r>
              <a:rPr lang="ko-KR" alt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 가라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26025" y="692149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2021/1</a:t>
            </a:r>
            <a:r>
              <a:rPr lang="ko-KR" altLang="en-US" sz="2000" dirty="0" smtClean="0"/>
              <a:t>기 </a:t>
            </a:r>
            <a:r>
              <a:rPr lang="ko-KR" altLang="en-US" sz="2000" dirty="0" err="1" smtClean="0"/>
              <a:t>취업내역</a:t>
            </a:r>
            <a:endParaRPr lang="en-US" altLang="ko-KR" sz="18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28626"/>
              </p:ext>
            </p:extLst>
          </p:nvPr>
        </p:nvGraphicFramePr>
        <p:xfrm>
          <a:off x="739265" y="1341908"/>
          <a:ext cx="3926398" cy="4749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199">
                  <a:extLst>
                    <a:ext uri="{9D8B030D-6E8A-4147-A177-3AD203B41FA5}">
                      <a16:colId xmlns:a16="http://schemas.microsoft.com/office/drawing/2014/main" xmlns="" val="954496140"/>
                    </a:ext>
                  </a:extLst>
                </a:gridCol>
                <a:gridCol w="1963199">
                  <a:extLst>
                    <a:ext uri="{9D8B030D-6E8A-4147-A177-3AD203B41FA5}">
                      <a16:colId xmlns:a16="http://schemas.microsoft.com/office/drawing/2014/main" xmlns="" val="2773044915"/>
                    </a:ext>
                  </a:extLst>
                </a:gridCol>
              </a:tblGrid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스위트케이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945727833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송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㈜네오프레임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840436511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㈜네오프레임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063687063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24316169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546452715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237254772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431954355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67239178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416652868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169128451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1541640132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898722434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52468761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85197963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276546724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508589010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20941450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159152440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315781132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455778351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857666963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뱅크웨어글로벌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1188913817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32865"/>
              </p:ext>
            </p:extLst>
          </p:nvPr>
        </p:nvGraphicFramePr>
        <p:xfrm>
          <a:off x="5025231" y="1341908"/>
          <a:ext cx="3825850" cy="3022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2925">
                  <a:extLst>
                    <a:ext uri="{9D8B030D-6E8A-4147-A177-3AD203B41FA5}">
                      <a16:colId xmlns:a16="http://schemas.microsoft.com/office/drawing/2014/main" xmlns="" val="954496140"/>
                    </a:ext>
                  </a:extLst>
                </a:gridCol>
                <a:gridCol w="1912925">
                  <a:extLst>
                    <a:ext uri="{9D8B030D-6E8A-4147-A177-3AD203B41FA5}">
                      <a16:colId xmlns:a16="http://schemas.microsoft.com/office/drawing/2014/main" xmlns="" val="2773044915"/>
                    </a:ext>
                  </a:extLst>
                </a:gridCol>
              </a:tblGrid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㈜법틀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1077516884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㈜유앤아워스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35500296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908165480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648965935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964782908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957029030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751645627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송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476723901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1220839436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750481205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2103607867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양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㈜제니스앤컴퍼니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636394629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㈜제니스앤컴퍼니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161345477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㈜주스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xmlns="" val="39932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9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9670"/>
              </p:ext>
            </p:extLst>
          </p:nvPr>
        </p:nvGraphicFramePr>
        <p:xfrm>
          <a:off x="1256017" y="660500"/>
          <a:ext cx="6446889" cy="5680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5956">
                  <a:extLst>
                    <a:ext uri="{9D8B030D-6E8A-4147-A177-3AD203B41FA5}">
                      <a16:colId xmlns:a16="http://schemas.microsoft.com/office/drawing/2014/main" xmlns="" val="1184236272"/>
                    </a:ext>
                  </a:extLst>
                </a:gridCol>
                <a:gridCol w="764929">
                  <a:extLst>
                    <a:ext uri="{9D8B030D-6E8A-4147-A177-3AD203B41FA5}">
                      <a16:colId xmlns:a16="http://schemas.microsoft.com/office/drawing/2014/main" xmlns="" val="2486847993"/>
                    </a:ext>
                  </a:extLst>
                </a:gridCol>
                <a:gridCol w="1895693">
                  <a:extLst>
                    <a:ext uri="{9D8B030D-6E8A-4147-A177-3AD203B41FA5}">
                      <a16:colId xmlns:a16="http://schemas.microsoft.com/office/drawing/2014/main" xmlns="" val="140551559"/>
                    </a:ext>
                  </a:extLst>
                </a:gridCol>
                <a:gridCol w="1330311">
                  <a:extLst>
                    <a:ext uri="{9D8B030D-6E8A-4147-A177-3AD203B41FA5}">
                      <a16:colId xmlns:a16="http://schemas.microsoft.com/office/drawing/2014/main" xmlns="" val="866276370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32722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유클릭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1164612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101543019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하나금융티아이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홍필두</a:t>
                      </a:r>
                      <a:r>
                        <a:rPr lang="en-US" altLang="ko-KR" sz="1400" u="none" strike="noStrike" dirty="0" smtClean="0">
                          <a:effectLst/>
                        </a:rPr>
                        <a:t>-&gt;</a:t>
                      </a:r>
                      <a:r>
                        <a:rPr lang="ko-KR" altLang="en-US" sz="1400" u="none" strike="noStrike" dirty="0" err="1" smtClean="0">
                          <a:effectLst/>
                        </a:rPr>
                        <a:t>광명이관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6310159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㈜제니스앤컴퍼니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336367055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㈜달소프트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effectLst/>
                        </a:rPr>
                        <a:t>김유두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8155514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메가존클라우드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31298183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㈜애자일소다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36282949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㈜윈포시스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장석주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12185747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㈜유앤아워스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152255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㈜희남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장석주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18810992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㈜네오프레임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13599911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㈜아세테크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37392389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㈜알파코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8925046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㈜투비소프트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332528942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㈜주스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4309379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㈜와이즈와이어즈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장석주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13682722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㈜사이클로직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8442155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㈜케이에스디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18525406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포시에스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33530664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㈜인천유시티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27888433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㈜인포웍스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27308484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㈜영가에듀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38192973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㈜강한코딩랩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199184889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㈜한국로슈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9293973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라온피플㈜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xmlns="" val="56100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9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1E29145-A851-40D0-9A56-1B7FE2B81877}"/>
              </a:ext>
            </a:extLst>
          </p:cNvPr>
          <p:cNvSpPr txBox="1"/>
          <p:nvPr/>
        </p:nvSpPr>
        <p:spPr>
          <a:xfrm>
            <a:off x="1035694" y="792062"/>
            <a:ext cx="837675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이미 오리엔테이션 동영상에서 보았듯 다시 한번 참고해보자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20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228" y="4853262"/>
            <a:ext cx="9142413" cy="147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75" dirty="0"/>
              <a:t>그럼 과정 진행을 간략히 살펴볼까요</a:t>
            </a:r>
          </a:p>
          <a:p>
            <a:endParaRPr lang="ko-KR" altLang="en-US" sz="975" dirty="0"/>
          </a:p>
          <a:p>
            <a:r>
              <a:rPr lang="ko-KR" altLang="en-US" sz="975" dirty="0"/>
              <a:t>전체 과정은 기초</a:t>
            </a:r>
            <a:r>
              <a:rPr lang="en-US" altLang="ko-KR" sz="975" dirty="0"/>
              <a:t>, </a:t>
            </a:r>
            <a:r>
              <a:rPr lang="ko-KR" altLang="en-US" sz="975" dirty="0"/>
              <a:t>심화</a:t>
            </a:r>
            <a:r>
              <a:rPr lang="en-US" altLang="ko-KR" sz="975" dirty="0"/>
              <a:t>, </a:t>
            </a:r>
            <a:r>
              <a:rPr lang="ko-KR" altLang="en-US" sz="975" dirty="0"/>
              <a:t>특화의 </a:t>
            </a:r>
            <a:r>
              <a:rPr lang="en-US" altLang="ko-KR" sz="975" dirty="0"/>
              <a:t>3</a:t>
            </a:r>
            <a:r>
              <a:rPr lang="ko-KR" altLang="en-US" sz="975" dirty="0"/>
              <a:t>단계로 진행됩니다</a:t>
            </a:r>
            <a:r>
              <a:rPr lang="en-US" altLang="ko-KR" sz="975" dirty="0"/>
              <a:t>. </a:t>
            </a:r>
            <a:r>
              <a:rPr lang="ko-KR" altLang="en-US" sz="975" dirty="0"/>
              <a:t>강도높은 수업과 실습으로 각 단계별 수준 미달 시 엄격한 탈락 제도가 실행됩니다</a:t>
            </a:r>
            <a:r>
              <a:rPr lang="en-US" altLang="ko-KR" sz="975" dirty="0"/>
              <a:t>.</a:t>
            </a:r>
          </a:p>
          <a:p>
            <a:endParaRPr lang="en-US" altLang="ko-KR" sz="975" dirty="0"/>
          </a:p>
          <a:p>
            <a:r>
              <a:rPr lang="ko-KR" altLang="en-US" sz="975" dirty="0"/>
              <a:t>본인이 프로그래머의 적성이 </a:t>
            </a:r>
            <a:r>
              <a:rPr lang="ko-KR" altLang="en-US" sz="975" dirty="0" err="1"/>
              <a:t>안맞을</a:t>
            </a:r>
            <a:r>
              <a:rPr lang="ko-KR" altLang="en-US" sz="975" dirty="0"/>
              <a:t> 수 있고</a:t>
            </a:r>
            <a:r>
              <a:rPr lang="en-US" altLang="ko-KR" sz="975" dirty="0"/>
              <a:t>, </a:t>
            </a:r>
            <a:r>
              <a:rPr lang="ko-KR" altLang="en-US" sz="975" dirty="0"/>
              <a:t>본인이 다른 진로가 더 쉽게 갈수도 있는데</a:t>
            </a:r>
            <a:r>
              <a:rPr lang="en-US" altLang="ko-KR" sz="975" dirty="0"/>
              <a:t>, </a:t>
            </a:r>
            <a:r>
              <a:rPr lang="ko-KR" altLang="en-US" sz="975" dirty="0"/>
              <a:t>굳이 이곳에서 시간 낭비하는 것을 줄이고 다른 길을 찾을 수 있도록 하는 제도입니다</a:t>
            </a:r>
            <a:r>
              <a:rPr lang="en-US" altLang="ko-KR" sz="975" dirty="0"/>
              <a:t>.</a:t>
            </a:r>
          </a:p>
          <a:p>
            <a:endParaRPr lang="en-US" altLang="ko-KR" sz="975" dirty="0"/>
          </a:p>
          <a:p>
            <a:r>
              <a:rPr lang="ko-KR" altLang="en-US" sz="975" dirty="0"/>
              <a:t>당연히 교수님들은 학생들이 모든 가진 시간을 투자하여 최고의 성과를 얻을 수 있도록 세심한 지도에 성의를 다하고 있습니다</a:t>
            </a:r>
            <a:r>
              <a:rPr lang="en-US" altLang="ko-KR" sz="975" dirty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380944" y="1296852"/>
            <a:ext cx="1095851" cy="310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기초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327979" y="1296852"/>
            <a:ext cx="1095851" cy="310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심화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275014" y="1296852"/>
            <a:ext cx="1095851" cy="310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특화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895815" y="1808955"/>
            <a:ext cx="7960179" cy="15655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1427822" y="1713309"/>
            <a:ext cx="94929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월 </a:t>
            </a:r>
            <a:r>
              <a:rPr lang="en-US" altLang="ko-KR" sz="1300" dirty="0"/>
              <a:t>~ 4</a:t>
            </a:r>
            <a:r>
              <a:rPr lang="ko-KR" altLang="en-US" sz="1300" dirty="0"/>
              <a:t>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5613" y="1737190"/>
            <a:ext cx="104547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5</a:t>
            </a:r>
            <a:r>
              <a:rPr lang="ko-KR" altLang="en-US" sz="1300" dirty="0"/>
              <a:t>월 </a:t>
            </a:r>
            <a:r>
              <a:rPr lang="en-US" altLang="ko-KR" sz="1300" dirty="0"/>
              <a:t>~ 10</a:t>
            </a:r>
            <a:r>
              <a:rPr lang="ko-KR" altLang="en-US" sz="1300" dirty="0"/>
              <a:t>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2428" y="1737190"/>
            <a:ext cx="121700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11</a:t>
            </a:r>
            <a:r>
              <a:rPr lang="ko-KR" altLang="en-US" sz="1300" dirty="0"/>
              <a:t>월 </a:t>
            </a:r>
            <a:r>
              <a:rPr lang="en-US" altLang="ko-KR" sz="1300" dirty="0"/>
              <a:t>~ 12. 3.</a:t>
            </a:r>
            <a:endParaRPr lang="ko-KR" altLang="en-US" sz="1300" dirty="0"/>
          </a:p>
        </p:txBody>
      </p:sp>
      <p:sp>
        <p:nvSpPr>
          <p:cNvPr id="11" name="직사각형 10"/>
          <p:cNvSpPr/>
          <p:nvPr/>
        </p:nvSpPr>
        <p:spPr>
          <a:xfrm>
            <a:off x="3365682" y="2175125"/>
            <a:ext cx="270646" cy="272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방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ko-KR" altLang="en-US" sz="1300" dirty="0"/>
              <a:t>학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1</a:t>
            </a:r>
            <a:r>
              <a:rPr lang="ko-KR" altLang="en-US" sz="1300" dirty="0"/>
              <a:t>주일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73745" y="2175125"/>
            <a:ext cx="270646" cy="272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방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ko-KR" altLang="en-US" sz="1300" dirty="0"/>
              <a:t>학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1</a:t>
            </a:r>
            <a:r>
              <a:rPr lang="ko-KR" altLang="en-US" sz="1300" dirty="0"/>
              <a:t>주일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7598" y="2413376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리눅스 프로그래밍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27597" y="2942050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기본 </a:t>
            </a:r>
            <a:r>
              <a:rPr lang="en-US" altLang="ko-KR" sz="975" dirty="0"/>
              <a:t>Java </a:t>
            </a:r>
            <a:r>
              <a:rPr lang="ko-KR" altLang="en-US" sz="975" dirty="0"/>
              <a:t>프로그래밍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27597" y="3518609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프로그래밍 이론 및 심화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97132" y="2413376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데이터베이스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97132" y="2942050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웹 프로그래밍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97132" y="3518609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웹 프레임워크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97132" y="4047283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데이터 분석 </a:t>
            </a:r>
            <a:r>
              <a:rPr lang="en-US" altLang="ko-KR" sz="975" dirty="0"/>
              <a:t>/ </a:t>
            </a:r>
            <a:r>
              <a:rPr lang="ko-KR" altLang="en-US" sz="975" dirty="0"/>
              <a:t>인공지능 등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97132" y="4516049"/>
            <a:ext cx="1700825" cy="2573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실무 프로젝트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05195" y="2378979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기업 연계 프로젝트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05195" y="2926475"/>
            <a:ext cx="1700825" cy="2573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취업 성공</a:t>
            </a:r>
            <a:r>
              <a:rPr lang="en-US" altLang="ko-KR" sz="975" dirty="0"/>
              <a:t>!!</a:t>
            </a:r>
            <a:endParaRPr lang="ko-KR" altLang="en-US" sz="975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19083" y="1713309"/>
            <a:ext cx="466997" cy="3000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/>
              <a:t>평가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906748" y="1713309"/>
            <a:ext cx="466997" cy="3000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/>
              <a:t>평가</a:t>
            </a:r>
          </a:p>
        </p:txBody>
      </p:sp>
      <p:cxnSp>
        <p:nvCxnSpPr>
          <p:cNvPr id="25" name="직선 화살표 연결선 24"/>
          <p:cNvCxnSpPr>
            <a:stCxn id="23" idx="0"/>
          </p:cNvCxnSpPr>
          <p:nvPr/>
        </p:nvCxnSpPr>
        <p:spPr>
          <a:xfrm flipV="1">
            <a:off x="3052581" y="1485243"/>
            <a:ext cx="233498" cy="22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16446" y="1259731"/>
            <a:ext cx="1053494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75" dirty="0"/>
              <a:t>탈락</a:t>
            </a:r>
            <a:r>
              <a:rPr lang="en-US" altLang="ko-KR" sz="975" dirty="0"/>
              <a:t>, </a:t>
            </a:r>
            <a:r>
              <a:rPr lang="ko-KR" altLang="en-US" sz="975" dirty="0"/>
              <a:t>또는</a:t>
            </a:r>
            <a:r>
              <a:rPr lang="en-US" altLang="ko-KR" sz="975" dirty="0"/>
              <a:t> </a:t>
            </a:r>
            <a:r>
              <a:rPr lang="ko-KR" altLang="en-US" sz="975" dirty="0"/>
              <a:t>계속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071258" y="1451088"/>
            <a:ext cx="233498" cy="22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35123" y="1225576"/>
            <a:ext cx="1053494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75" dirty="0"/>
              <a:t>탈락</a:t>
            </a:r>
            <a:r>
              <a:rPr lang="en-US" altLang="ko-KR" sz="975" dirty="0"/>
              <a:t>, </a:t>
            </a:r>
            <a:r>
              <a:rPr lang="ko-KR" altLang="en-US" sz="975" dirty="0"/>
              <a:t>또는</a:t>
            </a:r>
            <a:r>
              <a:rPr lang="en-US" altLang="ko-KR" sz="975" dirty="0"/>
              <a:t> </a:t>
            </a:r>
            <a:r>
              <a:rPr lang="ko-KR" altLang="en-US" sz="975" dirty="0"/>
              <a:t>계속</a:t>
            </a:r>
          </a:p>
        </p:txBody>
      </p:sp>
      <p:sp>
        <p:nvSpPr>
          <p:cNvPr id="29" name="모서리가 둥근 직사각형 14">
            <a:extLst>
              <a:ext uri="{FF2B5EF4-FFF2-40B4-BE49-F238E27FC236}">
                <a16:creationId xmlns:a16="http://schemas.microsoft.com/office/drawing/2014/main" xmlns="" id="{D5AF8E0C-A089-456C-A1F5-5289C47256B7}"/>
              </a:ext>
            </a:extLst>
          </p:cNvPr>
          <p:cNvSpPr/>
          <p:nvPr/>
        </p:nvSpPr>
        <p:spPr>
          <a:xfrm>
            <a:off x="1027597" y="4047283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75" dirty="0"/>
              <a:t>Java</a:t>
            </a:r>
            <a:r>
              <a:rPr lang="ko-KR" altLang="en-US" sz="975" dirty="0"/>
              <a:t> 실무 실습 및 복습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7909" y="5241865"/>
            <a:ext cx="914241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75" dirty="0"/>
              <a:t>기초과정은  사용하는 리눅스와 자바프로그래밍 기초</a:t>
            </a:r>
            <a:r>
              <a:rPr lang="en-US" altLang="ko-KR" sz="975" dirty="0"/>
              <a:t>, </a:t>
            </a:r>
            <a:r>
              <a:rPr lang="ko-KR" altLang="en-US" sz="975" dirty="0"/>
              <a:t>데이터베이스기초와 같은 프로그래머로서의 기본 내용을 배우게 됩니다</a:t>
            </a:r>
            <a:r>
              <a:rPr lang="en-US" altLang="ko-KR" sz="975" dirty="0"/>
              <a:t>. </a:t>
            </a:r>
          </a:p>
          <a:p>
            <a:endParaRPr lang="en-US" altLang="ko-KR" sz="975" dirty="0"/>
          </a:p>
          <a:p>
            <a:r>
              <a:rPr lang="ko-KR" altLang="en-US" sz="975" dirty="0"/>
              <a:t>이 과정에서 여러분들의 프로그래머의 기본 소양을 갖추게 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늦은 시간까지의 실습과 새로운 용어에 대하여 마치 대입 수험생과 같은 강도높은 자기 학습과 실습이 이루어 집니다</a:t>
            </a:r>
            <a:r>
              <a:rPr lang="en-US" altLang="ko-KR" sz="975" dirty="0"/>
              <a:t>. </a:t>
            </a:r>
            <a:r>
              <a:rPr lang="ko-KR" altLang="en-US" sz="975" dirty="0"/>
              <a:t>매일매일 실습이 교수님에게 체크되어 반복 다시 반복을 진행합니다</a:t>
            </a:r>
            <a:r>
              <a:rPr lang="en-US" altLang="ko-KR" sz="975" dirty="0"/>
              <a:t>. 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799703" y="1050528"/>
            <a:ext cx="8538766" cy="3926284"/>
            <a:chOff x="1075865" y="781196"/>
            <a:chExt cx="9027829" cy="605527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075865" y="1208096"/>
              <a:ext cx="1348740" cy="38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r>
                <a:rPr lang="ko-KR" altLang="en-US" sz="1300" dirty="0"/>
                <a:t>월 </a:t>
              </a:r>
              <a:r>
                <a:rPr lang="en-US" altLang="ko-KR" sz="1300" dirty="0"/>
                <a:t>1</a:t>
              </a:r>
              <a:r>
                <a:rPr lang="ko-KR" altLang="en-US" sz="1300" dirty="0"/>
                <a:t>주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075865" y="3996167"/>
              <a:ext cx="1348740" cy="38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r>
                <a:rPr lang="ko-KR" altLang="en-US" sz="1300" dirty="0"/>
                <a:t>월 </a:t>
              </a:r>
              <a:r>
                <a:rPr lang="en-US" altLang="ko-KR" sz="1300" dirty="0"/>
                <a:t>3~4</a:t>
              </a:r>
              <a:r>
                <a:rPr lang="ko-KR" altLang="en-US" sz="1300" dirty="0"/>
                <a:t>주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075865" y="5493862"/>
              <a:ext cx="1348740" cy="38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r>
                <a:rPr lang="ko-KR" altLang="en-US" sz="1300" dirty="0"/>
                <a:t>월 </a:t>
              </a:r>
              <a:r>
                <a:rPr lang="en-US" altLang="ko-KR" sz="1300" dirty="0"/>
                <a:t>5</a:t>
              </a:r>
              <a:r>
                <a:rPr lang="ko-KR" altLang="en-US" sz="1300" dirty="0"/>
                <a:t>주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462852" y="1677208"/>
              <a:ext cx="574765" cy="3693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/>
                <a:t>A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462852" y="2138753"/>
              <a:ext cx="574765" cy="3693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B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462852" y="4498833"/>
              <a:ext cx="574765" cy="3693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/>
                <a:t>A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462852" y="4960378"/>
              <a:ext cx="574765" cy="3693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B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1462852" y="6005597"/>
              <a:ext cx="574765" cy="3693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/>
                <a:t>A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462852" y="6467142"/>
              <a:ext cx="574765" cy="3693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B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693577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월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99155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화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504733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수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910311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목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9315889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금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547247" y="1646801"/>
              <a:ext cx="2548432" cy="3167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Java </a:t>
              </a:r>
              <a:r>
                <a:rPr lang="ko-KR" altLang="en-US" sz="975" dirty="0"/>
                <a:t>기초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141669" y="1629081"/>
              <a:ext cx="1142854" cy="8377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75" dirty="0"/>
                <a:t>환경 설정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330513" y="4991941"/>
              <a:ext cx="6765166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Linux</a:t>
              </a:r>
              <a:endParaRPr lang="ko-KR" altLang="en-US" sz="975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330511" y="6028971"/>
              <a:ext cx="3332935" cy="31677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 dirty="0"/>
                <a:t>이론 및 심화</a:t>
              </a: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850293" y="6015325"/>
              <a:ext cx="3245386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SW</a:t>
              </a:r>
              <a:r>
                <a:rPr lang="ko-KR" altLang="en-US" sz="975" dirty="0"/>
                <a:t>활용</a:t>
              </a:r>
            </a:p>
          </p:txBody>
        </p:sp>
        <p:sp>
          <p:nvSpPr>
            <p:cNvPr id="78" name="모서리가 둥근 직사각형 58">
              <a:extLst>
                <a:ext uri="{FF2B5EF4-FFF2-40B4-BE49-F238E27FC236}">
                  <a16:creationId xmlns:a16="http://schemas.microsoft.com/office/drawing/2014/main" xmlns="" id="{E4151354-FBDD-48C7-970D-5D6D77D47FEA}"/>
                </a:ext>
              </a:extLst>
            </p:cNvPr>
            <p:cNvSpPr/>
            <p:nvPr/>
          </p:nvSpPr>
          <p:spPr>
            <a:xfrm>
              <a:off x="3330512" y="4518121"/>
              <a:ext cx="6765167" cy="3167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Java </a:t>
              </a:r>
              <a:r>
                <a:rPr lang="ko-KR" altLang="en-US" sz="975" dirty="0"/>
                <a:t>기초</a:t>
              </a:r>
            </a:p>
          </p:txBody>
        </p:sp>
        <p:sp>
          <p:nvSpPr>
            <p:cNvPr id="79" name="모서리가 둥근 직사각형 74">
              <a:extLst>
                <a:ext uri="{FF2B5EF4-FFF2-40B4-BE49-F238E27FC236}">
                  <a16:creationId xmlns:a16="http://schemas.microsoft.com/office/drawing/2014/main" xmlns="" id="{536CDB20-CECE-4B6F-933B-53B320F12EB6}"/>
                </a:ext>
              </a:extLst>
            </p:cNvPr>
            <p:cNvSpPr/>
            <p:nvPr/>
          </p:nvSpPr>
          <p:spPr>
            <a:xfrm>
              <a:off x="7547247" y="2106759"/>
              <a:ext cx="2548432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Linux</a:t>
              </a:r>
              <a:endParaRPr lang="ko-KR" altLang="en-US" sz="975" dirty="0"/>
            </a:p>
          </p:txBody>
        </p:sp>
        <p:sp>
          <p:nvSpPr>
            <p:cNvPr id="80" name="모서리가 둥근 직사각형 85">
              <a:extLst>
                <a:ext uri="{FF2B5EF4-FFF2-40B4-BE49-F238E27FC236}">
                  <a16:creationId xmlns:a16="http://schemas.microsoft.com/office/drawing/2014/main" xmlns="" id="{62ADFE6D-65F5-45BD-A2EA-59841947A302}"/>
                </a:ext>
              </a:extLst>
            </p:cNvPr>
            <p:cNvSpPr/>
            <p:nvPr/>
          </p:nvSpPr>
          <p:spPr>
            <a:xfrm>
              <a:off x="3326024" y="6490516"/>
              <a:ext cx="3332934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SW</a:t>
              </a:r>
              <a:r>
                <a:rPr lang="ko-KR" altLang="en-US" sz="975" dirty="0"/>
                <a:t>활용</a:t>
              </a:r>
            </a:p>
          </p:txBody>
        </p:sp>
        <p:sp>
          <p:nvSpPr>
            <p:cNvPr id="81" name="모서리가 둥근 직사각형 76">
              <a:extLst>
                <a:ext uri="{FF2B5EF4-FFF2-40B4-BE49-F238E27FC236}">
                  <a16:creationId xmlns:a16="http://schemas.microsoft.com/office/drawing/2014/main" xmlns="" id="{F85752F5-E962-4A9E-9273-F1C6FFCBAD65}"/>
                </a:ext>
              </a:extLst>
            </p:cNvPr>
            <p:cNvSpPr/>
            <p:nvPr/>
          </p:nvSpPr>
          <p:spPr>
            <a:xfrm>
              <a:off x="6850293" y="6490516"/>
              <a:ext cx="3245386" cy="31677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 dirty="0"/>
                <a:t>이론 및 심화</a:t>
              </a:r>
            </a:p>
          </p:txBody>
        </p:sp>
        <p:sp>
          <p:nvSpPr>
            <p:cNvPr id="82" name="모서리가 둥근 직사각형 31">
              <a:extLst>
                <a:ext uri="{FF2B5EF4-FFF2-40B4-BE49-F238E27FC236}">
                  <a16:creationId xmlns:a16="http://schemas.microsoft.com/office/drawing/2014/main" xmlns="" id="{F7663FB2-6EFB-439D-B94C-2596A3F9C034}"/>
                </a:ext>
              </a:extLst>
            </p:cNvPr>
            <p:cNvSpPr/>
            <p:nvPr/>
          </p:nvSpPr>
          <p:spPr>
            <a:xfrm>
              <a:off x="1083880" y="2635405"/>
              <a:ext cx="1348740" cy="38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r>
                <a:rPr lang="ko-KR" altLang="en-US" sz="1300" dirty="0"/>
                <a:t>월 </a:t>
              </a:r>
              <a:r>
                <a:rPr lang="en-US" altLang="ko-KR" sz="1300" dirty="0"/>
                <a:t>2</a:t>
              </a:r>
              <a:r>
                <a:rPr lang="ko-KR" altLang="en-US" sz="1300" dirty="0"/>
                <a:t>주</a:t>
              </a:r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:a16="http://schemas.microsoft.com/office/drawing/2014/main" xmlns="" id="{2F63CF42-74BB-46C6-A20A-F48B27692EE5}"/>
                </a:ext>
              </a:extLst>
            </p:cNvPr>
            <p:cNvSpPr/>
            <p:nvPr/>
          </p:nvSpPr>
          <p:spPr>
            <a:xfrm>
              <a:off x="1470867" y="3104517"/>
              <a:ext cx="574765" cy="3693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/>
                <a:t>A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84" name="모서리가 둥근 직사각형 39">
              <a:extLst>
                <a:ext uri="{FF2B5EF4-FFF2-40B4-BE49-F238E27FC236}">
                  <a16:creationId xmlns:a16="http://schemas.microsoft.com/office/drawing/2014/main" xmlns="" id="{756ACBF5-FCCD-4F7A-98BF-CFCFEF2723EC}"/>
                </a:ext>
              </a:extLst>
            </p:cNvPr>
            <p:cNvSpPr/>
            <p:nvPr/>
          </p:nvSpPr>
          <p:spPr>
            <a:xfrm>
              <a:off x="1470867" y="3566062"/>
              <a:ext cx="574765" cy="3693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B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85" name="모서리가 둥근 직사각형 58">
              <a:extLst>
                <a:ext uri="{FF2B5EF4-FFF2-40B4-BE49-F238E27FC236}">
                  <a16:creationId xmlns:a16="http://schemas.microsoft.com/office/drawing/2014/main" xmlns="" id="{176C270D-CF04-40FE-A67D-F541FB0AEC4D}"/>
                </a:ext>
              </a:extLst>
            </p:cNvPr>
            <p:cNvSpPr/>
            <p:nvPr/>
          </p:nvSpPr>
          <p:spPr>
            <a:xfrm>
              <a:off x="3326024" y="3074110"/>
              <a:ext cx="6777670" cy="3167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Java </a:t>
              </a:r>
              <a:r>
                <a:rPr lang="ko-KR" altLang="en-US" sz="975" dirty="0"/>
                <a:t>기초</a:t>
              </a:r>
            </a:p>
          </p:txBody>
        </p:sp>
        <p:sp>
          <p:nvSpPr>
            <p:cNvPr id="86" name="모서리가 둥근 직사각형 74">
              <a:extLst>
                <a:ext uri="{FF2B5EF4-FFF2-40B4-BE49-F238E27FC236}">
                  <a16:creationId xmlns:a16="http://schemas.microsoft.com/office/drawing/2014/main" xmlns="" id="{92DEF1AD-F425-4A88-BF4B-8EA3C7FEB568}"/>
                </a:ext>
              </a:extLst>
            </p:cNvPr>
            <p:cNvSpPr/>
            <p:nvPr/>
          </p:nvSpPr>
          <p:spPr>
            <a:xfrm>
              <a:off x="3326024" y="3534068"/>
              <a:ext cx="6777670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Linux</a:t>
              </a:r>
              <a:endParaRPr lang="ko-KR" altLang="en-US" sz="975" dirty="0"/>
            </a:p>
          </p:txBody>
        </p:sp>
      </p:grp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7272" y="5005494"/>
            <a:ext cx="9142413" cy="87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75" dirty="0"/>
              <a:t>심화 과정은 기업과 산업체에서 가장 많이 </a:t>
            </a:r>
            <a:r>
              <a:rPr lang="ko-KR" altLang="en-US" sz="975" dirty="0" err="1"/>
              <a:t>필요로하는</a:t>
            </a:r>
            <a:r>
              <a:rPr lang="ko-KR" altLang="en-US" sz="975" dirty="0"/>
              <a:t> 개발자의 </a:t>
            </a:r>
            <a:r>
              <a:rPr lang="ko-KR" altLang="en-US" sz="975" dirty="0" err="1"/>
              <a:t>스킬셋을</a:t>
            </a:r>
            <a:r>
              <a:rPr lang="ko-KR" altLang="en-US" sz="975" dirty="0"/>
              <a:t> 키우는 과정입니다</a:t>
            </a:r>
            <a:r>
              <a:rPr lang="en-US" altLang="ko-KR" sz="975" dirty="0"/>
              <a:t>. </a:t>
            </a:r>
            <a:r>
              <a:rPr lang="ko-KR" altLang="en-US" sz="975" dirty="0" err="1"/>
              <a:t>웹기반</a:t>
            </a:r>
            <a:r>
              <a:rPr lang="ko-KR" altLang="en-US" sz="975" dirty="0"/>
              <a:t> 기업프로그래밍으로 </a:t>
            </a:r>
            <a:r>
              <a:rPr lang="ko-KR" altLang="en-US" sz="975" dirty="0" err="1"/>
              <a:t>백엔드와</a:t>
            </a:r>
            <a:r>
              <a:rPr lang="ko-KR" altLang="en-US" sz="975" dirty="0"/>
              <a:t> </a:t>
            </a:r>
            <a:r>
              <a:rPr lang="ko-KR" altLang="en-US" sz="975" dirty="0" err="1"/>
              <a:t>프론트엔드</a:t>
            </a:r>
            <a:r>
              <a:rPr lang="ko-KR" altLang="en-US" sz="975" dirty="0"/>
              <a:t> 프로그래밍을 배우며</a:t>
            </a:r>
            <a:r>
              <a:rPr lang="en-US" altLang="ko-KR" sz="975" dirty="0"/>
              <a:t>, Open-API</a:t>
            </a:r>
            <a:r>
              <a:rPr lang="ko-KR" altLang="en-US" sz="975" dirty="0"/>
              <a:t>프로그래밍을 배웁니다</a:t>
            </a:r>
            <a:r>
              <a:rPr lang="en-US" altLang="ko-KR" sz="975" dirty="0"/>
              <a:t>. </a:t>
            </a:r>
          </a:p>
          <a:p>
            <a:r>
              <a:rPr lang="ko-KR" altLang="en-US" sz="975" dirty="0"/>
              <a:t>기업과 공공의 정보화 시스템을 개발하는데 가장 많이 활용하는 스프링프레임워크에 대하여 딥다이빙으로 배우게 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데이터베이스에 대하여 </a:t>
            </a:r>
            <a:r>
              <a:rPr lang="ko-KR" altLang="en-US" sz="975" dirty="0" err="1"/>
              <a:t>심화내용을</a:t>
            </a:r>
            <a:r>
              <a:rPr lang="ko-KR" altLang="en-US" sz="975" dirty="0"/>
              <a:t> 배우고</a:t>
            </a:r>
            <a:r>
              <a:rPr lang="en-US" altLang="ko-KR" sz="975" dirty="0"/>
              <a:t>, </a:t>
            </a:r>
            <a:r>
              <a:rPr lang="ko-KR" altLang="en-US" sz="975" dirty="0"/>
              <a:t>최근 점점 그 비중이 높아지는 인공지능 프로그래밍으로 </a:t>
            </a:r>
            <a:r>
              <a:rPr lang="ko-KR" altLang="en-US" sz="975" dirty="0" err="1"/>
              <a:t>파이선</a:t>
            </a:r>
            <a:r>
              <a:rPr lang="en-US" altLang="ko-KR" sz="975" dirty="0"/>
              <a:t>, </a:t>
            </a:r>
            <a:r>
              <a:rPr lang="ko-KR" altLang="en-US" sz="975" dirty="0" err="1"/>
              <a:t>텐서플로우등을</a:t>
            </a:r>
            <a:r>
              <a:rPr lang="ko-KR" altLang="en-US" sz="975" dirty="0"/>
              <a:t> 배우게 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다음 진행할 기업연계 프로젝트를 대응하기 위하여 </a:t>
            </a:r>
            <a:r>
              <a:rPr lang="en-US" altLang="ko-KR" sz="975" dirty="0"/>
              <a:t>AWS, Azure.</a:t>
            </a:r>
            <a:r>
              <a:rPr lang="ko-KR" altLang="en-US" sz="975" dirty="0" err="1"/>
              <a:t>도커</a:t>
            </a:r>
            <a:r>
              <a:rPr lang="en-US" altLang="ko-KR" sz="975" dirty="0"/>
              <a:t>, </a:t>
            </a:r>
            <a:r>
              <a:rPr lang="ko-KR" altLang="en-US" sz="975" dirty="0" err="1"/>
              <a:t>하이버네이트등</a:t>
            </a:r>
            <a:r>
              <a:rPr lang="ko-KR" altLang="en-US" sz="975" dirty="0"/>
              <a:t> </a:t>
            </a:r>
            <a:r>
              <a:rPr lang="ko-KR" altLang="en-US" sz="975" dirty="0" err="1"/>
              <a:t>클라우드</a:t>
            </a:r>
            <a:r>
              <a:rPr lang="ko-KR" altLang="en-US" sz="975" dirty="0"/>
              <a:t> 시스템활용이나 안드로이드등 모바일 개발</a:t>
            </a:r>
            <a:r>
              <a:rPr lang="en-US" altLang="ko-KR" sz="975" dirty="0"/>
              <a:t>, </a:t>
            </a:r>
            <a:r>
              <a:rPr lang="en-US" altLang="ko-KR" sz="975" dirty="0" err="1"/>
              <a:t>c++</a:t>
            </a:r>
            <a:r>
              <a:rPr lang="ko-KR" altLang="en-US" sz="975" dirty="0"/>
              <a:t>통신프로그래밍등을 선택적으로 배우게 됩니다</a:t>
            </a:r>
            <a:r>
              <a:rPr lang="en-US" altLang="ko-KR" sz="975" dirty="0"/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572689" y="1214338"/>
            <a:ext cx="7450282" cy="3633490"/>
            <a:chOff x="990599" y="900112"/>
            <a:chExt cx="8080469" cy="5747306"/>
          </a:xfrm>
        </p:grpSpPr>
        <p:sp>
          <p:nvSpPr>
            <p:cNvPr id="53" name="사각형: 둥근 모서리 3">
              <a:extLst>
                <a:ext uri="{FF2B5EF4-FFF2-40B4-BE49-F238E27FC236}">
                  <a16:creationId xmlns:a16="http://schemas.microsoft.com/office/drawing/2014/main" xmlns="" id="{11E07076-6E8A-44B1-BFE2-C3931A972ACA}"/>
                </a:ext>
              </a:extLst>
            </p:cNvPr>
            <p:cNvSpPr/>
            <p:nvPr/>
          </p:nvSpPr>
          <p:spPr>
            <a:xfrm>
              <a:off x="990600" y="900112"/>
              <a:ext cx="1076325" cy="1000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심화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기초</a:t>
              </a:r>
            </a:p>
          </p:txBody>
        </p:sp>
        <p:sp>
          <p:nvSpPr>
            <p:cNvPr id="54" name="사각형: 둥근 모서리 4">
              <a:extLst>
                <a:ext uri="{FF2B5EF4-FFF2-40B4-BE49-F238E27FC236}">
                  <a16:creationId xmlns:a16="http://schemas.microsoft.com/office/drawing/2014/main" xmlns="" id="{FB77FC4B-E363-4697-B351-9567D6742053}"/>
                </a:ext>
              </a:extLst>
            </p:cNvPr>
            <p:cNvSpPr/>
            <p:nvPr/>
          </p:nvSpPr>
          <p:spPr>
            <a:xfrm>
              <a:off x="2343150" y="928687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데이터베이스</a:t>
              </a:r>
            </a:p>
          </p:txBody>
        </p:sp>
        <p:sp>
          <p:nvSpPr>
            <p:cNvPr id="55" name="사각형: 둥근 모서리 32">
              <a:extLst>
                <a:ext uri="{FF2B5EF4-FFF2-40B4-BE49-F238E27FC236}">
                  <a16:creationId xmlns:a16="http://schemas.microsoft.com/office/drawing/2014/main" xmlns="" id="{1E486FF0-5303-42B7-B7CF-C55D3E48A0F5}"/>
                </a:ext>
              </a:extLst>
            </p:cNvPr>
            <p:cNvSpPr/>
            <p:nvPr/>
          </p:nvSpPr>
          <p:spPr>
            <a:xfrm>
              <a:off x="2343150" y="1428749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웹프로그래밍</a:t>
              </a:r>
            </a:p>
          </p:txBody>
        </p:sp>
        <p:sp>
          <p:nvSpPr>
            <p:cNvPr id="56" name="사각형: 둥근 모서리 33">
              <a:extLst>
                <a:ext uri="{FF2B5EF4-FFF2-40B4-BE49-F238E27FC236}">
                  <a16:creationId xmlns:a16="http://schemas.microsoft.com/office/drawing/2014/main" xmlns="" id="{4D60465B-6277-4C09-8818-0E704AF99DA3}"/>
                </a:ext>
              </a:extLst>
            </p:cNvPr>
            <p:cNvSpPr/>
            <p:nvPr/>
          </p:nvSpPr>
          <p:spPr>
            <a:xfrm>
              <a:off x="990600" y="1973798"/>
              <a:ext cx="1076325" cy="1000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심화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응용</a:t>
              </a:r>
            </a:p>
          </p:txBody>
        </p:sp>
        <p:sp>
          <p:nvSpPr>
            <p:cNvPr id="57" name="사각형: 둥근 모서리 34">
              <a:extLst>
                <a:ext uri="{FF2B5EF4-FFF2-40B4-BE49-F238E27FC236}">
                  <a16:creationId xmlns:a16="http://schemas.microsoft.com/office/drawing/2014/main" xmlns="" id="{5EDD8F5D-2F58-4179-BCF6-99ADFFB14BD9}"/>
                </a:ext>
              </a:extLst>
            </p:cNvPr>
            <p:cNvSpPr/>
            <p:nvPr/>
          </p:nvSpPr>
          <p:spPr>
            <a:xfrm>
              <a:off x="2343150" y="2002373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/>
                <a:t>오픈프레임워크</a:t>
              </a:r>
              <a:endParaRPr lang="ko-KR" altLang="en-US" sz="1300" dirty="0"/>
            </a:p>
          </p:txBody>
        </p:sp>
        <p:sp>
          <p:nvSpPr>
            <p:cNvPr id="87" name="사각형: 둥근 모서리 35">
              <a:extLst>
                <a:ext uri="{FF2B5EF4-FFF2-40B4-BE49-F238E27FC236}">
                  <a16:creationId xmlns:a16="http://schemas.microsoft.com/office/drawing/2014/main" xmlns="" id="{ECFAFB2F-32A4-4794-88D7-8BA33A9CB65B}"/>
                </a:ext>
              </a:extLst>
            </p:cNvPr>
            <p:cNvSpPr/>
            <p:nvPr/>
          </p:nvSpPr>
          <p:spPr>
            <a:xfrm>
              <a:off x="2343150" y="2502435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대규모 기업업무</a:t>
              </a:r>
            </a:p>
          </p:txBody>
        </p:sp>
        <p:sp>
          <p:nvSpPr>
            <p:cNvPr id="88" name="사각형: 둥근 모서리 51">
              <a:extLst>
                <a:ext uri="{FF2B5EF4-FFF2-40B4-BE49-F238E27FC236}">
                  <a16:creationId xmlns:a16="http://schemas.microsoft.com/office/drawing/2014/main" xmlns="" id="{B3666BD6-807A-4352-B70E-1282AD8EA9DA}"/>
                </a:ext>
              </a:extLst>
            </p:cNvPr>
            <p:cNvSpPr/>
            <p:nvPr/>
          </p:nvSpPr>
          <p:spPr>
            <a:xfrm>
              <a:off x="990600" y="3047484"/>
              <a:ext cx="1076325" cy="1000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심화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신기술</a:t>
              </a:r>
              <a:endParaRPr lang="en-US" altLang="ko-KR" sz="1300" dirty="0"/>
            </a:p>
          </p:txBody>
        </p:sp>
        <p:sp>
          <p:nvSpPr>
            <p:cNvPr id="89" name="사각형: 둥근 모서리 52">
              <a:extLst>
                <a:ext uri="{FF2B5EF4-FFF2-40B4-BE49-F238E27FC236}">
                  <a16:creationId xmlns:a16="http://schemas.microsoft.com/office/drawing/2014/main" xmlns="" id="{4FA750C2-FF17-4A1C-A450-9BAB06F02F27}"/>
                </a:ext>
              </a:extLst>
            </p:cNvPr>
            <p:cNvSpPr/>
            <p:nvPr/>
          </p:nvSpPr>
          <p:spPr>
            <a:xfrm>
              <a:off x="2343150" y="3076059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데이터분석 프로그래밍</a:t>
              </a:r>
            </a:p>
          </p:txBody>
        </p:sp>
        <p:sp>
          <p:nvSpPr>
            <p:cNvPr id="90" name="사각형: 둥근 모서리 54">
              <a:extLst>
                <a:ext uri="{FF2B5EF4-FFF2-40B4-BE49-F238E27FC236}">
                  <a16:creationId xmlns:a16="http://schemas.microsoft.com/office/drawing/2014/main" xmlns="" id="{57E665F2-80B3-41B7-81C4-A670976A2398}"/>
                </a:ext>
              </a:extLst>
            </p:cNvPr>
            <p:cNvSpPr/>
            <p:nvPr/>
          </p:nvSpPr>
          <p:spPr>
            <a:xfrm>
              <a:off x="2343150" y="3576121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Open API, </a:t>
              </a:r>
              <a:r>
                <a:rPr lang="ko-KR" altLang="en-US" sz="1300" dirty="0"/>
                <a:t>인공지능 </a:t>
              </a:r>
              <a:r>
                <a:rPr lang="en-US" altLang="ko-KR" sz="1300" dirty="0"/>
                <a:t>API</a:t>
              </a:r>
              <a:endParaRPr lang="ko-KR" altLang="en-US" sz="1300" dirty="0"/>
            </a:p>
          </p:txBody>
        </p:sp>
        <p:sp>
          <p:nvSpPr>
            <p:cNvPr id="91" name="사각형: 둥근 모서리 55">
              <a:extLst>
                <a:ext uri="{FF2B5EF4-FFF2-40B4-BE49-F238E27FC236}">
                  <a16:creationId xmlns:a16="http://schemas.microsoft.com/office/drawing/2014/main" xmlns="" id="{546B17BD-53E2-4F5D-A1DC-AE9EF3E88012}"/>
                </a:ext>
              </a:extLst>
            </p:cNvPr>
            <p:cNvSpPr/>
            <p:nvPr/>
          </p:nvSpPr>
          <p:spPr>
            <a:xfrm>
              <a:off x="990600" y="4121170"/>
              <a:ext cx="1076325" cy="1452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기술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이론</a:t>
              </a:r>
            </a:p>
          </p:txBody>
        </p:sp>
        <p:sp>
          <p:nvSpPr>
            <p:cNvPr id="92" name="사각형: 둥근 모서리 56">
              <a:extLst>
                <a:ext uri="{FF2B5EF4-FFF2-40B4-BE49-F238E27FC236}">
                  <a16:creationId xmlns:a16="http://schemas.microsoft.com/office/drawing/2014/main" xmlns="" id="{86CF4828-95FC-4F3C-9469-5DFB9868FFAB}"/>
                </a:ext>
              </a:extLst>
            </p:cNvPr>
            <p:cNvSpPr/>
            <p:nvPr/>
          </p:nvSpPr>
          <p:spPr>
            <a:xfrm>
              <a:off x="2343150" y="4149745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인공지능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시스템 설계</a:t>
              </a:r>
            </a:p>
          </p:txBody>
        </p:sp>
        <p:sp>
          <p:nvSpPr>
            <p:cNvPr id="93" name="사각형: 둥근 모서리 57">
              <a:extLst>
                <a:ext uri="{FF2B5EF4-FFF2-40B4-BE49-F238E27FC236}">
                  <a16:creationId xmlns:a16="http://schemas.microsoft.com/office/drawing/2014/main" xmlns="" id="{86DECF60-137C-4EA5-B95A-9989EFFAB663}"/>
                </a:ext>
              </a:extLst>
            </p:cNvPr>
            <p:cNvSpPr/>
            <p:nvPr/>
          </p:nvSpPr>
          <p:spPr>
            <a:xfrm>
              <a:off x="2343150" y="4649807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클라우드 시스템 관리</a:t>
              </a:r>
              <a:endParaRPr lang="ko-KR" altLang="en-US" sz="1300" dirty="0"/>
            </a:p>
          </p:txBody>
        </p:sp>
        <p:sp>
          <p:nvSpPr>
            <p:cNvPr id="94" name="사각형: 둥근 모서리 59">
              <a:extLst>
                <a:ext uri="{FF2B5EF4-FFF2-40B4-BE49-F238E27FC236}">
                  <a16:creationId xmlns:a16="http://schemas.microsoft.com/office/drawing/2014/main" xmlns="" id="{286FCB4B-405C-442D-ADC4-F2E103144804}"/>
                </a:ext>
              </a:extLst>
            </p:cNvPr>
            <p:cNvSpPr/>
            <p:nvPr/>
          </p:nvSpPr>
          <p:spPr>
            <a:xfrm>
              <a:off x="2343150" y="5149869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소프트웨어공학</a:t>
              </a:r>
            </a:p>
          </p:txBody>
        </p:sp>
        <p:sp>
          <p:nvSpPr>
            <p:cNvPr id="95" name="사각형: 둥근 모서리 61">
              <a:extLst>
                <a:ext uri="{FF2B5EF4-FFF2-40B4-BE49-F238E27FC236}">
                  <a16:creationId xmlns:a16="http://schemas.microsoft.com/office/drawing/2014/main" xmlns="" id="{6BC62BE7-EB54-4EE1-BECB-8CCA4F318FC7}"/>
                </a:ext>
              </a:extLst>
            </p:cNvPr>
            <p:cNvSpPr/>
            <p:nvPr/>
          </p:nvSpPr>
          <p:spPr>
            <a:xfrm>
              <a:off x="2343150" y="5649931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미래산업과 기술동향</a:t>
              </a:r>
              <a:endParaRPr lang="ko-KR" altLang="en-US" sz="1300" dirty="0"/>
            </a:p>
          </p:txBody>
        </p:sp>
        <p:sp>
          <p:nvSpPr>
            <p:cNvPr id="96" name="사각형: 둥근 모서리 65">
              <a:extLst>
                <a:ext uri="{FF2B5EF4-FFF2-40B4-BE49-F238E27FC236}">
                  <a16:creationId xmlns:a16="http://schemas.microsoft.com/office/drawing/2014/main" xmlns="" id="{3FD01CC7-E2D9-4AE1-A426-8DC82D74A560}"/>
                </a:ext>
              </a:extLst>
            </p:cNvPr>
            <p:cNvSpPr/>
            <p:nvPr/>
          </p:nvSpPr>
          <p:spPr>
            <a:xfrm>
              <a:off x="2343150" y="6149993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취업준비교육</a:t>
              </a:r>
            </a:p>
          </p:txBody>
        </p:sp>
        <p:sp>
          <p:nvSpPr>
            <p:cNvPr id="97" name="사각형: 둥근 모서리 66">
              <a:extLst>
                <a:ext uri="{FF2B5EF4-FFF2-40B4-BE49-F238E27FC236}">
                  <a16:creationId xmlns:a16="http://schemas.microsoft.com/office/drawing/2014/main" xmlns="" id="{A30F49B2-C581-4B28-BF65-7EBDD3BF0E83}"/>
                </a:ext>
              </a:extLst>
            </p:cNvPr>
            <p:cNvSpPr/>
            <p:nvPr/>
          </p:nvSpPr>
          <p:spPr>
            <a:xfrm>
              <a:off x="990599" y="5647293"/>
              <a:ext cx="1076325" cy="1000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기초 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교양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3C4A2FDD-3C81-4665-B167-8944A66E6D59}"/>
                </a:ext>
              </a:extLst>
            </p:cNvPr>
            <p:cNvSpPr txBox="1"/>
            <p:nvPr/>
          </p:nvSpPr>
          <p:spPr>
            <a:xfrm>
              <a:off x="5876923" y="1213941"/>
              <a:ext cx="2889892" cy="46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* </a:t>
              </a:r>
              <a:r>
                <a:rPr lang="ko-KR" altLang="en-US" sz="1300" dirty="0"/>
                <a:t>심화 기초는 현행대로 분반운영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A7AB1893-1AB3-4EEF-AEC9-902D794F5B69}"/>
                </a:ext>
              </a:extLst>
            </p:cNvPr>
            <p:cNvSpPr txBox="1"/>
            <p:nvPr/>
          </p:nvSpPr>
          <p:spPr>
            <a:xfrm>
              <a:off x="5876923" y="2301914"/>
              <a:ext cx="2889892" cy="46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* </a:t>
              </a:r>
              <a:r>
                <a:rPr lang="ko-KR" altLang="en-US" sz="1300" dirty="0"/>
                <a:t>심화 응용은 현행대로 분반운영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57094313-2357-463B-A34E-4BA7702F238B}"/>
                </a:ext>
              </a:extLst>
            </p:cNvPr>
            <p:cNvSpPr txBox="1"/>
            <p:nvPr/>
          </p:nvSpPr>
          <p:spPr>
            <a:xfrm>
              <a:off x="5876923" y="3389888"/>
              <a:ext cx="3084614" cy="46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* </a:t>
              </a:r>
              <a:r>
                <a:rPr lang="ko-KR" altLang="en-US" sz="1300" dirty="0"/>
                <a:t>심화 신기술 </a:t>
              </a:r>
              <a:r>
                <a:rPr lang="en-US" altLang="ko-KR" sz="1300" dirty="0"/>
                <a:t>or </a:t>
              </a:r>
              <a:r>
                <a:rPr lang="ko-KR" altLang="en-US" sz="1300" dirty="0"/>
                <a:t>각 기업 연계 운영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E6B4C582-2687-4A1D-BE47-906281BFB957}"/>
                </a:ext>
              </a:extLst>
            </p:cNvPr>
            <p:cNvSpPr txBox="1"/>
            <p:nvPr/>
          </p:nvSpPr>
          <p:spPr>
            <a:xfrm>
              <a:off x="5876923" y="4446648"/>
              <a:ext cx="3194145" cy="1221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* </a:t>
              </a:r>
              <a:r>
                <a:rPr lang="ko-KR" altLang="en-US" sz="1300" dirty="0"/>
                <a:t> 이론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기초 교양은 각 수업 일정에 </a:t>
              </a:r>
              <a:endParaRPr lang="en-US" altLang="ko-KR" sz="1300" dirty="0"/>
            </a:p>
            <a:p>
              <a:r>
                <a:rPr lang="en-US" altLang="ko-KR" sz="1300" dirty="0"/>
                <a:t>   </a:t>
              </a:r>
              <a:r>
                <a:rPr lang="ko-KR" altLang="en-US" sz="1300" dirty="0"/>
                <a:t>따라 특강 형태로 운영될 수 있음</a:t>
              </a:r>
              <a:endParaRPr lang="en-US" altLang="ko-KR" sz="1300" dirty="0"/>
            </a:p>
            <a:p>
              <a:pPr marL="232172" indent="-232172">
                <a:buFont typeface="Arial" panose="020B0604020202020204" pitchFamily="34" charset="0"/>
                <a:buChar char="•"/>
              </a:pPr>
              <a:endParaRPr lang="en-US" altLang="ko-KR" sz="1300" dirty="0"/>
            </a:p>
          </p:txBody>
        </p:sp>
      </p:grp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359" y="4847828"/>
            <a:ext cx="914241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75" dirty="0"/>
              <a:t>특화 과정은 기업 취업연계 프로젝트로 진행됩니다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매년 주요기업이 참여하여 학생들을 선발하여 진행됩니다</a:t>
            </a:r>
            <a:r>
              <a:rPr lang="en-US" altLang="ko-KR" sz="975" dirty="0"/>
              <a:t>. </a:t>
            </a:r>
            <a:r>
              <a:rPr lang="ko-KR" altLang="en-US" sz="975" dirty="0"/>
              <a:t>각 기업별로 제시하고</a:t>
            </a:r>
            <a:r>
              <a:rPr lang="en-US" altLang="ko-KR" sz="975" dirty="0"/>
              <a:t>, </a:t>
            </a:r>
            <a:r>
              <a:rPr lang="ko-KR" altLang="en-US" sz="975" dirty="0"/>
              <a:t>수행하는 방식이 조금씩 다르며</a:t>
            </a:r>
            <a:r>
              <a:rPr lang="en-US" altLang="ko-KR" sz="975" dirty="0"/>
              <a:t>, </a:t>
            </a:r>
            <a:r>
              <a:rPr lang="ko-KR" altLang="en-US" sz="975" dirty="0"/>
              <a:t>진행 전 학생 중 선발하여 프로젝트가 진행됩니다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몇몇 주요기업의 예를 들면 </a:t>
            </a:r>
            <a:r>
              <a:rPr lang="ko-KR" altLang="en-US" sz="975" dirty="0" err="1"/>
              <a:t>뱅크웨어</a:t>
            </a:r>
            <a:r>
              <a:rPr lang="ko-KR" altLang="en-US" sz="975" dirty="0"/>
              <a:t> 글로벌은 은행</a:t>
            </a:r>
            <a:r>
              <a:rPr lang="en-US" altLang="ko-KR" sz="975" dirty="0"/>
              <a:t>,</a:t>
            </a:r>
            <a:r>
              <a:rPr lang="ko-KR" altLang="en-US" sz="975" dirty="0"/>
              <a:t>카드 등 금융회사 소프트웨어를 개발하는 선두 기업입니다</a:t>
            </a:r>
            <a:r>
              <a:rPr lang="en-US" altLang="ko-KR" sz="975" dirty="0"/>
              <a:t>. </a:t>
            </a:r>
            <a:r>
              <a:rPr lang="ko-KR" altLang="en-US" sz="975" dirty="0"/>
              <a:t>이 회사는 먼저 학생을 선발하여 신입사원 교육과 동일한 교육과 실습을 실시합니다</a:t>
            </a:r>
            <a:r>
              <a:rPr lang="en-US" altLang="ko-KR" sz="975" dirty="0"/>
              <a:t>. </a:t>
            </a:r>
            <a:r>
              <a:rPr lang="ko-KR" altLang="en-US" sz="975" dirty="0"/>
              <a:t>약 두 달에 거쳐 </a:t>
            </a:r>
            <a:r>
              <a:rPr lang="en-US" altLang="ko-KR" sz="975" dirty="0"/>
              <a:t>BMX</a:t>
            </a:r>
            <a:r>
              <a:rPr lang="ko-KR" altLang="en-US" sz="975" dirty="0"/>
              <a:t>프레임워크에 대한 교육과 실습을 진행한 후 </a:t>
            </a:r>
            <a:r>
              <a:rPr lang="ko-KR" altLang="en-US" sz="975" dirty="0" err="1"/>
              <a:t>적성고사</a:t>
            </a:r>
            <a:r>
              <a:rPr lang="en-US" altLang="ko-KR" sz="975" dirty="0"/>
              <a:t>, </a:t>
            </a:r>
            <a:r>
              <a:rPr lang="ko-KR" altLang="en-US" sz="975" dirty="0" err="1"/>
              <a:t>코딩고사</a:t>
            </a:r>
            <a:r>
              <a:rPr lang="en-US" altLang="ko-KR" sz="975" dirty="0"/>
              <a:t>, </a:t>
            </a:r>
            <a:r>
              <a:rPr lang="ko-KR" altLang="en-US" sz="975" dirty="0"/>
              <a:t>영어면접을 통하여 취업으로 연결합니다</a:t>
            </a:r>
            <a:r>
              <a:rPr lang="en-US" altLang="ko-KR" sz="975" dirty="0"/>
              <a:t>. </a:t>
            </a:r>
            <a:r>
              <a:rPr lang="ko-KR" altLang="en-US" sz="975" dirty="0" err="1"/>
              <a:t>유클릭은</a:t>
            </a:r>
            <a:r>
              <a:rPr lang="ko-KR" altLang="en-US" sz="975" dirty="0"/>
              <a:t> 금융권 개발 및 솔루션 공급의 선도 회사입니다</a:t>
            </a:r>
            <a:r>
              <a:rPr lang="en-US" altLang="ko-KR" sz="975" dirty="0"/>
              <a:t>. </a:t>
            </a:r>
            <a:r>
              <a:rPr lang="ko-KR" altLang="en-US" sz="975" dirty="0" err="1"/>
              <a:t>유클릭은</a:t>
            </a:r>
            <a:r>
              <a:rPr lang="ko-KR" altLang="en-US" sz="975" dirty="0"/>
              <a:t> 대표님이 직접 </a:t>
            </a:r>
            <a:r>
              <a:rPr lang="ko-KR" altLang="en-US" sz="975" dirty="0" err="1"/>
              <a:t>심화과정중</a:t>
            </a:r>
            <a:r>
              <a:rPr lang="ko-KR" altLang="en-US" sz="975" dirty="0"/>
              <a:t> 수업을 진행하여 학생을 </a:t>
            </a:r>
            <a:r>
              <a:rPr lang="ko-KR" altLang="en-US" sz="975" dirty="0" err="1"/>
              <a:t>눈여겨</a:t>
            </a:r>
            <a:r>
              <a:rPr lang="ko-KR" altLang="en-US" sz="975" dirty="0"/>
              <a:t> 봅니다</a:t>
            </a:r>
            <a:r>
              <a:rPr lang="en-US" altLang="ko-KR" sz="975" dirty="0"/>
              <a:t>. </a:t>
            </a:r>
            <a:r>
              <a:rPr lang="ko-KR" altLang="en-US" sz="975" dirty="0"/>
              <a:t>이후 추천 학생을 대상으로 각 부서에서 </a:t>
            </a:r>
            <a:r>
              <a:rPr lang="ko-KR" altLang="en-US" sz="975" dirty="0" err="1"/>
              <a:t>면접이후</a:t>
            </a:r>
            <a:r>
              <a:rPr lang="ko-KR" altLang="en-US" sz="975" dirty="0"/>
              <a:t> 제시하는 프로젝트를 수행한 후 취업으로 연결합니다</a:t>
            </a:r>
            <a:r>
              <a:rPr lang="en-US" altLang="ko-KR" sz="975" dirty="0"/>
              <a:t>. </a:t>
            </a:r>
            <a:r>
              <a:rPr lang="ko-KR" altLang="en-US" sz="975" dirty="0"/>
              <a:t>제니스엔컴퍼니</a:t>
            </a:r>
            <a:r>
              <a:rPr lang="en-US" altLang="ko-KR" sz="975" dirty="0"/>
              <a:t>, </a:t>
            </a:r>
            <a:r>
              <a:rPr lang="ko-KR" altLang="en-US" sz="975" dirty="0" err="1"/>
              <a:t>메가존</a:t>
            </a:r>
            <a:r>
              <a:rPr lang="ko-KR" altLang="en-US" sz="975" dirty="0"/>
              <a:t> </a:t>
            </a:r>
            <a:r>
              <a:rPr lang="ko-KR" altLang="en-US" sz="975" dirty="0" err="1"/>
              <a:t>클라우드는</a:t>
            </a:r>
            <a:r>
              <a:rPr lang="ko-KR" altLang="en-US" sz="975" dirty="0"/>
              <a:t> 국내 </a:t>
            </a:r>
            <a:r>
              <a:rPr lang="en-US" altLang="ko-KR" sz="975" dirty="0"/>
              <a:t>1</a:t>
            </a:r>
            <a:r>
              <a:rPr lang="ko-KR" altLang="en-US" sz="975" dirty="0"/>
              <a:t>위의 </a:t>
            </a:r>
            <a:r>
              <a:rPr lang="ko-KR" altLang="en-US" sz="975" dirty="0" err="1"/>
              <a:t>클라우드</a:t>
            </a:r>
            <a:r>
              <a:rPr lang="ko-KR" altLang="en-US" sz="975" dirty="0"/>
              <a:t> 회사입니다</a:t>
            </a:r>
            <a:r>
              <a:rPr lang="en-US" altLang="ko-KR" sz="975" dirty="0"/>
              <a:t>. </a:t>
            </a:r>
            <a:r>
              <a:rPr lang="ko-KR" altLang="en-US" sz="975" dirty="0"/>
              <a:t>이 회사는 추천 학생을 대상으로 프로그래밍 개발뿐만 아니라 </a:t>
            </a:r>
            <a:r>
              <a:rPr lang="ko-KR" altLang="en-US" sz="975" dirty="0" err="1"/>
              <a:t>도커</a:t>
            </a:r>
            <a:r>
              <a:rPr lang="en-US" altLang="ko-KR" sz="975" dirty="0"/>
              <a:t>, </a:t>
            </a:r>
            <a:r>
              <a:rPr lang="ko-KR" altLang="en-US" sz="975" dirty="0" err="1"/>
              <a:t>하이버네이트등</a:t>
            </a:r>
            <a:r>
              <a:rPr lang="ko-KR" altLang="en-US" sz="975" dirty="0"/>
              <a:t> </a:t>
            </a:r>
            <a:r>
              <a:rPr lang="ko-KR" altLang="en-US" sz="975" dirty="0" err="1"/>
              <a:t>클라우드</a:t>
            </a:r>
            <a:r>
              <a:rPr lang="ko-KR" altLang="en-US" sz="975" dirty="0"/>
              <a:t> 교육을 병행한 후 채용으로 이루어 집니다</a:t>
            </a:r>
            <a:r>
              <a:rPr lang="en-US" altLang="ko-KR" sz="975" dirty="0"/>
              <a:t>. </a:t>
            </a:r>
            <a:r>
              <a:rPr lang="ko-KR" altLang="en-US" sz="975" dirty="0"/>
              <a:t>기타 많은 회사에서 학생을 대상으로 채용 과정을 제시하고</a:t>
            </a:r>
            <a:r>
              <a:rPr lang="en-US" altLang="ko-KR" sz="975" dirty="0"/>
              <a:t>, </a:t>
            </a:r>
            <a:r>
              <a:rPr lang="ko-KR" altLang="en-US" sz="975" dirty="0"/>
              <a:t>회사 입장에서도 단순 면접만이 아니라 실무를 교육한 후 평가하여 채용으로 이루어 지기 때문에 채용자와 회사의 만족도가 매우 높은 편입니다</a:t>
            </a:r>
            <a:r>
              <a:rPr lang="en-US" altLang="ko-KR" sz="975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3" y="905944"/>
            <a:ext cx="8629211" cy="3786715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45800</TotalTime>
  <Words>2698</Words>
  <Application>Microsoft Office PowerPoint</Application>
  <PresentationFormat>A4 용지(210x297mm)</PresentationFormat>
  <Paragraphs>510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0. 정신무장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2819</cp:revision>
  <cp:lastPrinted>2017-11-10T04:51:03Z</cp:lastPrinted>
  <dcterms:created xsi:type="dcterms:W3CDTF">2003-10-22T07:02:37Z</dcterms:created>
  <dcterms:modified xsi:type="dcterms:W3CDTF">2023-05-08T00:51:46Z</dcterms:modified>
</cp:coreProperties>
</file>