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7" r:id="rId9"/>
    <p:sldId id="268" r:id="rId10"/>
    <p:sldId id="272" r:id="rId11"/>
    <p:sldId id="273" r:id="rId12"/>
    <p:sldId id="278" r:id="rId13"/>
    <p:sldId id="280" r:id="rId14"/>
    <p:sldId id="281" r:id="rId15"/>
    <p:sldId id="283" r:id="rId16"/>
    <p:sldId id="285" r:id="rId17"/>
    <p:sldId id="286" r:id="rId18"/>
    <p:sldId id="274" r:id="rId19"/>
    <p:sldId id="275" r:id="rId20"/>
    <p:sldId id="276" r:id="rId21"/>
    <p:sldId id="277" r:id="rId22"/>
    <p:sldId id="287" r:id="rId23"/>
    <p:sldId id="288" r:id="rId24"/>
    <p:sldId id="289" r:id="rId25"/>
    <p:sldId id="290" r:id="rId26"/>
    <p:sldId id="291" r:id="rId27"/>
    <p:sldId id="292" r:id="rId28"/>
    <p:sldId id="269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데이터베이스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강</a:t>
            </a:r>
            <a:br>
              <a:rPr lang="en-US" altLang="ko-KR" dirty="0">
                <a:latin typeface="+mj-ea"/>
                <a:ea typeface="+mj-ea"/>
              </a:rPr>
            </a:b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ko-KR" altLang="en-US" sz="3200" dirty="0">
                <a:latin typeface="+mj-ea"/>
                <a:ea typeface="+mj-ea"/>
              </a:rPr>
              <a:t>데이터융합</a:t>
            </a:r>
            <a:r>
              <a:rPr lang="en-US" altLang="ko-KR" sz="3200" dirty="0">
                <a:latin typeface="+mj-ea"/>
                <a:ea typeface="+mj-ea"/>
              </a:rPr>
              <a:t>SW</a:t>
            </a:r>
            <a:r>
              <a:rPr lang="ko-KR" altLang="en-US" sz="3200" dirty="0">
                <a:latin typeface="+mj-ea"/>
                <a:ea typeface="+mj-ea"/>
              </a:rPr>
              <a:t>과</a:t>
            </a:r>
            <a:endParaRPr lang="en-US" altLang="ko-KR" sz="3200" dirty="0">
              <a:latin typeface="+mj-ea"/>
              <a:ea typeface="+mj-ea"/>
            </a:endParaRPr>
          </a:p>
          <a:p>
            <a:pPr algn="r"/>
            <a:r>
              <a:rPr lang="en-US" altLang="ko-KR" sz="3200" dirty="0">
                <a:latin typeface="+mj-ea"/>
                <a:ea typeface="+mj-ea"/>
              </a:rPr>
              <a:t>Kopo11</a:t>
            </a:r>
            <a:r>
              <a:rPr lang="ko-KR" altLang="en-US" sz="3200" dirty="0">
                <a:latin typeface="+mj-ea"/>
                <a:ea typeface="+mj-ea"/>
              </a:rPr>
              <a:t> 노을</a:t>
            </a:r>
            <a:endParaRPr lang="en-US" altLang="ko-KR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38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6" y="324399"/>
            <a:ext cx="11651992" cy="13434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77" y="1934121"/>
            <a:ext cx="4095839" cy="45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66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92" y="2008848"/>
            <a:ext cx="11402563" cy="2533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1094" y="2801547"/>
            <a:ext cx="11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 </a:t>
            </a:r>
            <a:r>
              <a:rPr lang="ko-KR" altLang="en-US" dirty="0"/>
              <a:t>와 </a:t>
            </a:r>
            <a:r>
              <a:rPr lang="en-US" altLang="ko-KR" dirty="0"/>
              <a:t>group by </a:t>
            </a:r>
            <a:r>
              <a:rPr lang="ko-KR" altLang="en-US" dirty="0"/>
              <a:t>하려는 조건을 </a:t>
            </a:r>
            <a:r>
              <a:rPr lang="ko-KR" altLang="en-US" dirty="0" err="1"/>
              <a:t>매칭</a:t>
            </a:r>
            <a:r>
              <a:rPr lang="ko-KR" altLang="en-US" dirty="0"/>
              <a:t> 해주어야 한다</a:t>
            </a:r>
            <a:r>
              <a:rPr lang="en-US" altLang="ko-KR" dirty="0"/>
              <a:t>. </a:t>
            </a:r>
            <a:r>
              <a:rPr lang="ko-KR" altLang="en-US" dirty="0"/>
              <a:t>그렇지 않으면 오류발생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91" y="4330705"/>
            <a:ext cx="11402563" cy="3254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92" y="1408675"/>
            <a:ext cx="11402563" cy="54534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91" y="3756378"/>
            <a:ext cx="11402563" cy="447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091" y="423286"/>
            <a:ext cx="434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오류 부분 확인</a:t>
            </a:r>
          </a:p>
        </p:txBody>
      </p:sp>
    </p:spTree>
    <p:extLst>
      <p:ext uri="{BB962C8B-B14F-4D97-AF65-F5344CB8AC3E}">
        <p14:creationId xmlns:p14="http://schemas.microsoft.com/office/powerpoint/2010/main" val="73176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58" y="492744"/>
            <a:ext cx="5634676" cy="1997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34" y="1927373"/>
            <a:ext cx="2709362" cy="37565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005" y="482354"/>
            <a:ext cx="5878455" cy="2073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053" y="1927373"/>
            <a:ext cx="1687647" cy="39837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158" y="791003"/>
            <a:ext cx="563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Select name, count(name) from </a:t>
            </a:r>
            <a:r>
              <a:rPr lang="en-US" altLang="ko-KR" sz="1400" dirty="0" err="1">
                <a:latin typeface="+mj-ea"/>
                <a:ea typeface="+mj-ea"/>
              </a:rPr>
              <a:t>examtable</a:t>
            </a:r>
            <a:r>
              <a:rPr lang="en-US" altLang="ko-KR" sz="1400" dirty="0">
                <a:latin typeface="+mj-ea"/>
                <a:ea typeface="+mj-ea"/>
              </a:rPr>
              <a:t> group by name;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9894" y="791003"/>
            <a:ext cx="563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Select </a:t>
            </a:r>
            <a:r>
              <a:rPr lang="en-US" altLang="ko-KR" sz="1400" dirty="0" err="1">
                <a:latin typeface="+mj-ea"/>
                <a:ea typeface="+mj-ea"/>
              </a:rPr>
              <a:t>kor,count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kor</a:t>
            </a:r>
            <a:r>
              <a:rPr lang="en-US" altLang="ko-KR" sz="1400" dirty="0">
                <a:latin typeface="+mj-ea"/>
                <a:ea typeface="+mj-ea"/>
              </a:rPr>
              <a:t>) from </a:t>
            </a:r>
            <a:r>
              <a:rPr lang="en-US" altLang="ko-KR" sz="1400" dirty="0" err="1">
                <a:latin typeface="+mj-ea"/>
                <a:ea typeface="+mj-ea"/>
              </a:rPr>
              <a:t>examtable</a:t>
            </a:r>
            <a:r>
              <a:rPr lang="en-US" altLang="ko-KR" sz="1400" dirty="0">
                <a:latin typeface="+mj-ea"/>
                <a:ea typeface="+mj-ea"/>
              </a:rPr>
              <a:t> group by </a:t>
            </a:r>
            <a:r>
              <a:rPr lang="en-US" altLang="ko-KR" sz="1400" dirty="0" err="1">
                <a:latin typeface="+mj-ea"/>
                <a:ea typeface="+mj-ea"/>
              </a:rPr>
              <a:t>kor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420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04" y="472828"/>
            <a:ext cx="11373395" cy="4299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04" y="1098741"/>
            <a:ext cx="11373395" cy="3259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1404" y="1620673"/>
            <a:ext cx="11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 그룹에 대한 조건이 맞지 않기 때문에 당연히 오류발생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04" y="2185947"/>
            <a:ext cx="11373395" cy="385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82" y="2700015"/>
            <a:ext cx="2438740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3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77" y="479635"/>
            <a:ext cx="5782054" cy="1860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7" y="979440"/>
            <a:ext cx="2040488" cy="53474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331" y="466295"/>
            <a:ext cx="5727554" cy="3987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331" y="1044560"/>
            <a:ext cx="3050215" cy="52823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4572" y="6142259"/>
            <a:ext cx="20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강 </a:t>
            </a:r>
            <a:r>
              <a:rPr lang="en-US" altLang="ko-KR" dirty="0" err="1"/>
              <a:t>ppt</a:t>
            </a:r>
            <a:r>
              <a:rPr lang="en-US" altLang="ko-KR" dirty="0"/>
              <a:t> 8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207233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11" y="450359"/>
            <a:ext cx="5593901" cy="19683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11" y="950325"/>
            <a:ext cx="3225061" cy="53111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961" y="450359"/>
            <a:ext cx="5876731" cy="3689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961" y="950325"/>
            <a:ext cx="4436673" cy="46677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4572" y="6142259"/>
            <a:ext cx="20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강 </a:t>
            </a:r>
            <a:r>
              <a:rPr lang="en-US" altLang="ko-KR" dirty="0" err="1"/>
              <a:t>ppt</a:t>
            </a:r>
            <a:r>
              <a:rPr lang="en-US" altLang="ko-KR" dirty="0"/>
              <a:t> 8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006646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4" y="433352"/>
            <a:ext cx="11317671" cy="6534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3" y="1243679"/>
            <a:ext cx="11317671" cy="2402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12" y="2863378"/>
            <a:ext cx="11317671" cy="8257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63" y="3969574"/>
            <a:ext cx="3434263" cy="21979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14572" y="6142259"/>
            <a:ext cx="207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강 </a:t>
            </a:r>
            <a:r>
              <a:rPr lang="en-US" altLang="ko-KR" dirty="0" err="1"/>
              <a:t>ppt</a:t>
            </a:r>
            <a:r>
              <a:rPr lang="en-US" altLang="ko-KR" dirty="0"/>
              <a:t> 8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60476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02" y="493056"/>
            <a:ext cx="5632392" cy="14080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74" y="493056"/>
            <a:ext cx="4928342" cy="14080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02" y="3244271"/>
            <a:ext cx="5936649" cy="18492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683" y="3244271"/>
            <a:ext cx="1114581" cy="31722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4264" y="3244270"/>
            <a:ext cx="1057423" cy="31436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1687" y="3244270"/>
            <a:ext cx="1060081" cy="31436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49110" y="3244270"/>
            <a:ext cx="1141340" cy="31436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9802" y="6018627"/>
            <a:ext cx="434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강 </a:t>
            </a:r>
            <a:r>
              <a:rPr lang="en-US" altLang="ko-KR" dirty="0" err="1"/>
              <a:t>ppt</a:t>
            </a:r>
            <a:r>
              <a:rPr lang="en-US" altLang="ko-KR" dirty="0"/>
              <a:t> 9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2612159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2" y="375452"/>
            <a:ext cx="7720216" cy="9015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616" y="375452"/>
            <a:ext cx="2808468" cy="22718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62" y="3194119"/>
            <a:ext cx="7720216" cy="8847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856" y="3194119"/>
            <a:ext cx="3106228" cy="1995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9685" y="5726243"/>
            <a:ext cx="434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강 </a:t>
            </a:r>
            <a:r>
              <a:rPr lang="en-US" altLang="ko-KR" dirty="0" err="1"/>
              <a:t>ppt</a:t>
            </a:r>
            <a:r>
              <a:rPr lang="en-US" altLang="ko-KR" dirty="0"/>
              <a:t> 9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11177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53" y="422151"/>
            <a:ext cx="7886778" cy="11374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573" y="422151"/>
            <a:ext cx="3442330" cy="22112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53" y="3192118"/>
            <a:ext cx="7886778" cy="11343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573" y="3192118"/>
            <a:ext cx="3442330" cy="15943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9685" y="5726243"/>
            <a:ext cx="434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강 </a:t>
            </a:r>
            <a:r>
              <a:rPr lang="en-US" altLang="ko-KR" dirty="0" err="1"/>
              <a:t>ppt</a:t>
            </a:r>
            <a:r>
              <a:rPr lang="en-US" altLang="ko-KR" dirty="0"/>
              <a:t> 9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246948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7" y="439423"/>
            <a:ext cx="7772264" cy="23268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07" y="3045656"/>
            <a:ext cx="7772264" cy="34543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61263" y="439423"/>
            <a:ext cx="346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Database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테이블 삭제</a:t>
            </a:r>
            <a:r>
              <a:rPr lang="en-US" altLang="ko-KR" dirty="0"/>
              <a:t>,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530789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90" y="397544"/>
            <a:ext cx="6969741" cy="61136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679" y="5133287"/>
            <a:ext cx="3923941" cy="13778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1555" y="397544"/>
            <a:ext cx="20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강 </a:t>
            </a:r>
            <a:r>
              <a:rPr lang="en-US" altLang="ko-KR" dirty="0" err="1"/>
              <a:t>ppt</a:t>
            </a:r>
            <a:r>
              <a:rPr lang="en-US" altLang="ko-KR" dirty="0"/>
              <a:t> 11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2099652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16" y="390092"/>
            <a:ext cx="7124001" cy="47773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64" y="390092"/>
            <a:ext cx="3983139" cy="47773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21174" y="6062197"/>
            <a:ext cx="239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강 </a:t>
            </a:r>
            <a:r>
              <a:rPr lang="en-US" altLang="ko-KR" dirty="0" err="1"/>
              <a:t>ppt</a:t>
            </a:r>
            <a:r>
              <a:rPr lang="en-US" altLang="ko-KR" dirty="0"/>
              <a:t> 13, 12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209868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56" y="425861"/>
            <a:ext cx="7250723" cy="607118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3397" y="425861"/>
            <a:ext cx="2505425" cy="2191056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973617" y="2340864"/>
            <a:ext cx="5170383" cy="355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819807" y="5833241"/>
            <a:ext cx="3153810" cy="25224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19806" y="6244792"/>
            <a:ext cx="6432331" cy="25224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7244962" y="5628401"/>
            <a:ext cx="1054876" cy="82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476" y="4128849"/>
            <a:ext cx="3467584" cy="9335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5476" y="5713310"/>
            <a:ext cx="3458058" cy="714475"/>
          </a:xfrm>
          <a:prstGeom prst="rect">
            <a:avLst/>
          </a:prstGeom>
        </p:spPr>
      </p:pic>
      <p:sp>
        <p:nvSpPr>
          <p:cNvPr id="15" name="아래쪽 화살표 14"/>
          <p:cNvSpPr/>
          <p:nvPr/>
        </p:nvSpPr>
        <p:spPr>
          <a:xfrm>
            <a:off x="10172163" y="5131156"/>
            <a:ext cx="351604" cy="5134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720757" y="3003551"/>
            <a:ext cx="20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강 </a:t>
            </a:r>
            <a:r>
              <a:rPr lang="en-US" altLang="ko-KR" dirty="0" err="1"/>
              <a:t>ppt</a:t>
            </a:r>
            <a:r>
              <a:rPr lang="en-US" altLang="ko-KR" dirty="0"/>
              <a:t> 14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96805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34126" y="481263"/>
            <a:ext cx="4299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Basic Training(1)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363312"/>
            <a:ext cx="5834608" cy="61805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75" y="4496696"/>
            <a:ext cx="5629836" cy="20472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03067" y="1238455"/>
            <a:ext cx="3528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성적 입력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합계</a:t>
            </a:r>
            <a:r>
              <a:rPr lang="en-US" altLang="ko-KR" sz="2000" dirty="0">
                <a:latin typeface="+mj-ea"/>
                <a:ea typeface="+mj-ea"/>
              </a:rPr>
              <a:t>,</a:t>
            </a:r>
            <a:r>
              <a:rPr lang="ko-KR" altLang="en-US" sz="2000" dirty="0">
                <a:latin typeface="+mj-ea"/>
                <a:ea typeface="+mj-ea"/>
              </a:rPr>
              <a:t>평균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등수 조회</a:t>
            </a:r>
          </a:p>
        </p:txBody>
      </p:sp>
    </p:spTree>
    <p:extLst>
      <p:ext uri="{BB962C8B-B14F-4D97-AF65-F5344CB8AC3E}">
        <p14:creationId xmlns:p14="http://schemas.microsoft.com/office/powerpoint/2010/main" val="1533109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15" y="1437344"/>
            <a:ext cx="3924848" cy="509658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55" y="428860"/>
            <a:ext cx="5301221" cy="5225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181" y="428860"/>
            <a:ext cx="5872160" cy="7053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264" y="1471274"/>
            <a:ext cx="3017236" cy="50287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1669" y="1471274"/>
            <a:ext cx="2979672" cy="505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96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2471" y="481262"/>
            <a:ext cx="519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Basic Training(2)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0" y="379201"/>
            <a:ext cx="4839199" cy="61330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9" y="3205707"/>
            <a:ext cx="6361347" cy="33065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17977" y="1238456"/>
            <a:ext cx="426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트와이스</a:t>
            </a:r>
            <a:r>
              <a:rPr lang="ko-KR" altLang="en-US" sz="2000" dirty="0"/>
              <a:t> 멤버 선호도 조사</a:t>
            </a:r>
          </a:p>
        </p:txBody>
      </p:sp>
    </p:spTree>
    <p:extLst>
      <p:ext uri="{BB962C8B-B14F-4D97-AF65-F5344CB8AC3E}">
        <p14:creationId xmlns:p14="http://schemas.microsoft.com/office/powerpoint/2010/main" val="3875413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34" y="376352"/>
            <a:ext cx="1029646" cy="61140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2874" y="376352"/>
            <a:ext cx="2525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트와이스</a:t>
            </a:r>
            <a:r>
              <a:rPr lang="ko-KR" altLang="en-US" dirty="0"/>
              <a:t> 전체 행 내용 조회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154" y="376352"/>
            <a:ext cx="4156423" cy="3934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43601" y="376352"/>
            <a:ext cx="325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멤버 별 선호도 투표 결과 </a:t>
            </a:r>
          </a:p>
        </p:txBody>
      </p:sp>
    </p:spTree>
    <p:extLst>
      <p:ext uri="{BB962C8B-B14F-4D97-AF65-F5344CB8AC3E}">
        <p14:creationId xmlns:p14="http://schemas.microsoft.com/office/powerpoint/2010/main" val="104149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65" y="358588"/>
            <a:ext cx="4278482" cy="6169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92471" y="481262"/>
            <a:ext cx="5199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Training(1)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17977" y="1238456"/>
            <a:ext cx="4267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성적 집계표 페이지 만들기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162" y="1810985"/>
            <a:ext cx="2506414" cy="47171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576" y="1810985"/>
            <a:ext cx="2586387" cy="47235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591" y="5500077"/>
            <a:ext cx="1526936" cy="102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59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7" y="1260368"/>
            <a:ext cx="3347574" cy="46847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21" y="523852"/>
            <a:ext cx="3081148" cy="5160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069" y="648510"/>
            <a:ext cx="3166355" cy="4477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6069" y="1260368"/>
            <a:ext cx="3315163" cy="47060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24801" y="648510"/>
            <a:ext cx="4267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Call </a:t>
            </a:r>
            <a:r>
              <a:rPr lang="en-US" altLang="ko-KR" sz="2000" dirty="0" err="1">
                <a:latin typeface="+mj-ea"/>
                <a:ea typeface="+mj-ea"/>
              </a:rPr>
              <a:t>print_report</a:t>
            </a:r>
            <a:r>
              <a:rPr lang="en-US" altLang="ko-KR" sz="2000" dirty="0">
                <a:latin typeface="+mj-ea"/>
                <a:ea typeface="+mj-ea"/>
              </a:rPr>
              <a:t>(6,25) </a:t>
            </a:r>
            <a:r>
              <a:rPr lang="ko-KR" altLang="en-US" sz="2000" dirty="0">
                <a:latin typeface="+mj-ea"/>
                <a:ea typeface="+mj-ea"/>
              </a:rPr>
              <a:t>값 조회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Call </a:t>
            </a:r>
            <a:r>
              <a:rPr lang="en-US" altLang="ko-KR" sz="2000" dirty="0" err="1">
                <a:latin typeface="+mj-ea"/>
                <a:ea typeface="+mj-ea"/>
              </a:rPr>
              <a:t>print_report</a:t>
            </a:r>
            <a:r>
              <a:rPr lang="en-US" altLang="ko-KR" sz="2000" dirty="0">
                <a:latin typeface="+mj-ea"/>
                <a:ea typeface="+mj-ea"/>
              </a:rPr>
              <a:t>(1,25) </a:t>
            </a:r>
            <a:r>
              <a:rPr lang="ko-KR" altLang="en-US" sz="2000" dirty="0">
                <a:latin typeface="+mj-ea"/>
                <a:ea typeface="+mj-ea"/>
              </a:rPr>
              <a:t>값 조회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4662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8" y="388819"/>
            <a:ext cx="3825831" cy="63763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17" y="1223682"/>
            <a:ext cx="3795177" cy="53240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15" y="458989"/>
            <a:ext cx="4167344" cy="5674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149" y="1223682"/>
            <a:ext cx="3813875" cy="53547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73759" y="707638"/>
            <a:ext cx="2934115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Call </a:t>
            </a:r>
            <a:r>
              <a:rPr lang="en-US" altLang="ko-KR" dirty="0" err="1">
                <a:latin typeface="+mj-ea"/>
                <a:ea typeface="+mj-ea"/>
              </a:rPr>
              <a:t>print_report</a:t>
            </a:r>
            <a:r>
              <a:rPr lang="en-US" altLang="ko-KR" dirty="0">
                <a:latin typeface="+mj-ea"/>
                <a:ea typeface="+mj-ea"/>
              </a:rPr>
              <a:t>(50,25) </a:t>
            </a:r>
            <a:r>
              <a:rPr lang="ko-KR" altLang="en-US" dirty="0">
                <a:latin typeface="+mj-ea"/>
                <a:ea typeface="+mj-ea"/>
              </a:rPr>
              <a:t>값 조회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마지막 페이지보다 큰 값 입력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Call </a:t>
            </a:r>
            <a:r>
              <a:rPr lang="en-US" altLang="ko-KR" dirty="0" err="1">
                <a:latin typeface="+mj-ea"/>
                <a:ea typeface="+mj-ea"/>
              </a:rPr>
              <a:t>print_report</a:t>
            </a:r>
            <a:r>
              <a:rPr lang="en-US" altLang="ko-KR" dirty="0">
                <a:latin typeface="+mj-ea"/>
                <a:ea typeface="+mj-ea"/>
              </a:rPr>
              <a:t>(-10,25) </a:t>
            </a:r>
            <a:r>
              <a:rPr lang="ko-KR" altLang="en-US" dirty="0">
                <a:latin typeface="+mj-ea"/>
                <a:ea typeface="+mj-ea"/>
              </a:rPr>
              <a:t>값 조회</a:t>
            </a:r>
            <a:endParaRPr lang="en-US" altLang="ko-KR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(1</a:t>
            </a:r>
            <a:r>
              <a:rPr lang="ko-KR" altLang="en-US" dirty="0">
                <a:latin typeface="+mj-ea"/>
                <a:ea typeface="+mj-ea"/>
              </a:rPr>
              <a:t>보다 작은 값 입력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923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75" y="2509741"/>
            <a:ext cx="7422206" cy="39531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273" y="391381"/>
            <a:ext cx="3913775" cy="61867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5875" y="391381"/>
            <a:ext cx="598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Insert </a:t>
            </a:r>
            <a:r>
              <a:rPr lang="ko-KR" altLang="en-US" dirty="0"/>
              <a:t>데이터 </a:t>
            </a:r>
            <a:r>
              <a:rPr lang="en-US" altLang="ko-KR" dirty="0"/>
              <a:t>value </a:t>
            </a:r>
            <a:r>
              <a:rPr lang="ko-KR" altLang="en-US" dirty="0"/>
              <a:t>값 입력하기 </a:t>
            </a:r>
          </a:p>
        </p:txBody>
      </p:sp>
    </p:spTree>
    <p:extLst>
      <p:ext uri="{BB962C8B-B14F-4D97-AF65-F5344CB8AC3E}">
        <p14:creationId xmlns:p14="http://schemas.microsoft.com/office/powerpoint/2010/main" val="630952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D8C7274-E9AB-4FA1-BEEE-80534D8ED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55" y="381000"/>
            <a:ext cx="4441726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22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0915AF-8C93-F2A1-1313-258E4F13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23" y="336885"/>
            <a:ext cx="4446940" cy="624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95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D7F8CB-EC83-4700-19B7-D3808277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99" y="348109"/>
            <a:ext cx="7316221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8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019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086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421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398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77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36" y="897726"/>
            <a:ext cx="3337488" cy="54383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36" y="398527"/>
            <a:ext cx="5866789" cy="2550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525" y="398529"/>
            <a:ext cx="5621847" cy="2622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568" y="897725"/>
            <a:ext cx="3478961" cy="54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3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6" y="407789"/>
            <a:ext cx="6010323" cy="2130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86" y="739891"/>
            <a:ext cx="3564316" cy="568626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006" y="382355"/>
            <a:ext cx="5382363" cy="2750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511" y="739892"/>
            <a:ext cx="3593497" cy="568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05" y="800222"/>
            <a:ext cx="3473581" cy="56050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05" y="405447"/>
            <a:ext cx="5649224" cy="2597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620" y="405446"/>
            <a:ext cx="5341580" cy="2902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744" y="800222"/>
            <a:ext cx="3648862" cy="56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1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81" y="441179"/>
            <a:ext cx="5403427" cy="27505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81" y="870573"/>
            <a:ext cx="3472214" cy="55635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553" y="451714"/>
            <a:ext cx="5926177" cy="2539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9650" y="1057553"/>
            <a:ext cx="4305749" cy="51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7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8" y="457048"/>
            <a:ext cx="5611150" cy="2401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82" y="1434427"/>
            <a:ext cx="4684589" cy="51104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436" y="463709"/>
            <a:ext cx="5768242" cy="2335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219" y="1706900"/>
            <a:ext cx="4472929" cy="40146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582" y="767037"/>
            <a:ext cx="563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Select *, (</a:t>
            </a:r>
            <a:r>
              <a:rPr lang="en-US" altLang="ko-KR" sz="1400" dirty="0" err="1">
                <a:latin typeface="+mj-ea"/>
                <a:ea typeface="+mj-ea"/>
              </a:rPr>
              <a:t>kor+eng+mat</a:t>
            </a:r>
            <a:r>
              <a:rPr lang="en-US" altLang="ko-KR" sz="1400" dirty="0">
                <a:latin typeface="+mj-ea"/>
                <a:ea typeface="+mj-ea"/>
              </a:rPr>
              <a:t>)/3 from </a:t>
            </a:r>
            <a:r>
              <a:rPr lang="en-US" altLang="ko-KR" sz="1400" dirty="0" err="1">
                <a:latin typeface="+mj-ea"/>
                <a:ea typeface="+mj-ea"/>
              </a:rPr>
              <a:t>examtable</a:t>
            </a:r>
            <a:r>
              <a:rPr lang="en-US" altLang="ko-KR" sz="1400" dirty="0">
                <a:latin typeface="+mj-ea"/>
                <a:ea typeface="+mj-ea"/>
              </a:rPr>
              <a:t> order by (</a:t>
            </a:r>
            <a:r>
              <a:rPr lang="en-US" altLang="ko-KR" sz="1400" dirty="0" err="1">
                <a:latin typeface="+mj-ea"/>
                <a:ea typeface="+mj-ea"/>
              </a:rPr>
              <a:t>kor+eng+mat</a:t>
            </a:r>
            <a:r>
              <a:rPr lang="en-US" altLang="ko-KR" sz="1400" dirty="0">
                <a:latin typeface="+mj-ea"/>
                <a:ea typeface="+mj-ea"/>
              </a:rPr>
              <a:t>)/3 </a:t>
            </a:r>
            <a:r>
              <a:rPr lang="en-US" altLang="ko-KR" sz="1400" dirty="0" err="1">
                <a:latin typeface="+mj-ea"/>
                <a:ea typeface="+mj-ea"/>
              </a:rPr>
              <a:t>desc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7219" y="767037"/>
            <a:ext cx="5634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Select *, </a:t>
            </a:r>
            <a:r>
              <a:rPr lang="en-US" altLang="ko-KR" sz="1400" dirty="0" err="1">
                <a:latin typeface="+mj-ea"/>
              </a:rPr>
              <a:t>kor+eng+mat</a:t>
            </a:r>
            <a:r>
              <a:rPr lang="en-US" altLang="ko-KR" sz="1400" dirty="0">
                <a:latin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kor+eng+mat</a:t>
            </a:r>
            <a:r>
              <a:rPr lang="en-US" altLang="ko-KR" sz="1400" dirty="0">
                <a:latin typeface="+mj-ea"/>
                <a:ea typeface="+mj-ea"/>
              </a:rPr>
              <a:t>)/3 from </a:t>
            </a:r>
            <a:r>
              <a:rPr lang="en-US" altLang="ko-KR" sz="1400" dirty="0" err="1">
                <a:latin typeface="+mj-ea"/>
                <a:ea typeface="+mj-ea"/>
              </a:rPr>
              <a:t>examtable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364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89" y="507252"/>
            <a:ext cx="5761588" cy="3782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89" y="1898362"/>
            <a:ext cx="4558117" cy="40562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877" y="507252"/>
            <a:ext cx="5786323" cy="3596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641" y="1896823"/>
            <a:ext cx="3613619" cy="4057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9289" y="1056070"/>
            <a:ext cx="563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Select *, </a:t>
            </a:r>
            <a:r>
              <a:rPr lang="en-US" altLang="ko-KR" sz="1400" dirty="0" err="1">
                <a:latin typeface="+mj-ea"/>
                <a:ea typeface="+mj-ea"/>
              </a:rPr>
              <a:t>kor+eng+mat</a:t>
            </a:r>
            <a:r>
              <a:rPr lang="en-US" altLang="ko-KR" sz="1400" dirty="0">
                <a:latin typeface="+mj-ea"/>
                <a:ea typeface="+mj-ea"/>
              </a:rPr>
              <a:t>, (</a:t>
            </a:r>
            <a:r>
              <a:rPr lang="en-US" altLang="ko-KR" sz="1400" dirty="0" err="1">
                <a:latin typeface="+mj-ea"/>
                <a:ea typeface="+mj-ea"/>
              </a:rPr>
              <a:t>kor+eng+mat</a:t>
            </a:r>
            <a:r>
              <a:rPr lang="en-US" altLang="ko-KR" sz="1400" dirty="0">
                <a:latin typeface="+mj-ea"/>
                <a:ea typeface="+mj-ea"/>
              </a:rPr>
              <a:t>)/3 from </a:t>
            </a:r>
            <a:r>
              <a:rPr lang="en-US" altLang="ko-KR" sz="1400" dirty="0" err="1">
                <a:latin typeface="+mj-ea"/>
                <a:ea typeface="+mj-ea"/>
              </a:rPr>
              <a:t>examtable</a:t>
            </a:r>
            <a:r>
              <a:rPr lang="en-US" altLang="ko-KR" sz="1400" dirty="0">
                <a:latin typeface="+mj-ea"/>
                <a:ea typeface="+mj-ea"/>
              </a:rPr>
              <a:t> order by </a:t>
            </a:r>
            <a:r>
              <a:rPr lang="en-US" altLang="ko-KR" sz="1400" dirty="0" err="1">
                <a:latin typeface="+mj-ea"/>
                <a:ea typeface="+mj-ea"/>
              </a:rPr>
              <a:t>kor+eng+mat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desc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0877" y="1056069"/>
            <a:ext cx="563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Select *, </a:t>
            </a:r>
            <a:r>
              <a:rPr lang="en-US" altLang="ko-KR" sz="1400" dirty="0" err="1">
                <a:latin typeface="+mj-ea"/>
                <a:ea typeface="+mj-ea"/>
              </a:rPr>
              <a:t>kor+eng+mat</a:t>
            </a:r>
            <a:r>
              <a:rPr lang="en-US" altLang="ko-KR" sz="1400" dirty="0">
                <a:latin typeface="+mj-ea"/>
                <a:ea typeface="+mj-ea"/>
              </a:rPr>
              <a:t> as total, (</a:t>
            </a:r>
            <a:r>
              <a:rPr lang="en-US" altLang="ko-KR" sz="1400" dirty="0" err="1">
                <a:latin typeface="+mj-ea"/>
                <a:ea typeface="+mj-ea"/>
              </a:rPr>
              <a:t>kor+eng+mat</a:t>
            </a:r>
            <a:r>
              <a:rPr lang="en-US" altLang="ko-KR" sz="1400" dirty="0">
                <a:latin typeface="+mj-ea"/>
                <a:ea typeface="+mj-ea"/>
              </a:rPr>
              <a:t>)/3 as average from </a:t>
            </a:r>
            <a:r>
              <a:rPr lang="en-US" altLang="ko-KR" sz="1400" dirty="0" err="1">
                <a:latin typeface="+mj-ea"/>
                <a:ea typeface="+mj-ea"/>
              </a:rPr>
              <a:t>examtable</a:t>
            </a:r>
            <a:r>
              <a:rPr lang="en-US" altLang="ko-KR" sz="1400" dirty="0">
                <a:latin typeface="+mj-ea"/>
                <a:ea typeface="+mj-ea"/>
              </a:rPr>
              <a:t> order by total </a:t>
            </a:r>
            <a:r>
              <a:rPr lang="en-US" altLang="ko-KR" sz="1400" dirty="0" err="1">
                <a:latin typeface="+mj-ea"/>
                <a:ea typeface="+mj-ea"/>
              </a:rPr>
              <a:t>desc</a:t>
            </a:r>
            <a:r>
              <a:rPr lang="en-US" altLang="ko-KR" sz="1400" dirty="0">
                <a:latin typeface="+mj-ea"/>
                <a:ea typeface="+mj-ea"/>
              </a:rPr>
              <a:t>;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163828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6521</TotalTime>
  <Words>308</Words>
  <Application>Microsoft Office PowerPoint</Application>
  <PresentationFormat>와이드스크린</PresentationFormat>
  <Paragraphs>41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Corbel</vt:lpstr>
      <vt:lpstr>기본</vt:lpstr>
      <vt:lpstr>데이터베이스 3강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1강 </dc:title>
  <dc:creator>노을</dc:creator>
  <cp:lastModifiedBy>김도혁</cp:lastModifiedBy>
  <cp:revision>241</cp:revision>
  <dcterms:created xsi:type="dcterms:W3CDTF">2023-03-20T00:01:30Z</dcterms:created>
  <dcterms:modified xsi:type="dcterms:W3CDTF">2023-05-23T19:43:16Z</dcterms:modified>
</cp:coreProperties>
</file>