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72" r:id="rId11"/>
    <p:sldId id="273" r:id="rId12"/>
    <p:sldId id="278" r:id="rId13"/>
    <p:sldId id="280" r:id="rId14"/>
    <p:sldId id="281" r:id="rId15"/>
    <p:sldId id="283" r:id="rId16"/>
    <p:sldId id="285" r:id="rId17"/>
    <p:sldId id="286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6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>
        <p:scale>
          <a:sx n="70" d="100"/>
          <a:sy n="70" d="100"/>
        </p:scale>
        <p:origin x="-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강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노을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324399"/>
            <a:ext cx="11651992" cy="1343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7" y="1934121"/>
            <a:ext cx="4095839" cy="453983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07384" y="996132"/>
            <a:ext cx="9887362" cy="6717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2" y="2008848"/>
            <a:ext cx="11402563" cy="25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094" y="2801547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와 </a:t>
            </a:r>
            <a:r>
              <a:rPr lang="en-US" altLang="ko-KR" dirty="0"/>
              <a:t>group by </a:t>
            </a:r>
            <a:r>
              <a:rPr lang="ko-KR" altLang="en-US" dirty="0"/>
              <a:t>하려는 조건을 </a:t>
            </a:r>
            <a:r>
              <a:rPr lang="ko-KR" altLang="en-US" dirty="0" err="1"/>
              <a:t>매칭</a:t>
            </a:r>
            <a:r>
              <a:rPr lang="ko-KR" altLang="en-US" dirty="0"/>
              <a:t> 해주어야 한다</a:t>
            </a:r>
            <a:r>
              <a:rPr lang="en-US" altLang="ko-KR" dirty="0"/>
              <a:t>. </a:t>
            </a:r>
            <a:r>
              <a:rPr lang="ko-KR" altLang="en-US" dirty="0"/>
              <a:t>그렇지 않으면 오류발생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1" y="4330705"/>
            <a:ext cx="11402563" cy="325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2" y="1408675"/>
            <a:ext cx="11402563" cy="545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1" y="3756378"/>
            <a:ext cx="11402563" cy="44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091" y="423286"/>
            <a:ext cx="43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오류 부분 확인</a:t>
            </a:r>
          </a:p>
        </p:txBody>
      </p:sp>
    </p:spTree>
    <p:extLst>
      <p:ext uri="{BB962C8B-B14F-4D97-AF65-F5344CB8AC3E}">
        <p14:creationId xmlns:p14="http://schemas.microsoft.com/office/powerpoint/2010/main" val="7317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" y="492744"/>
            <a:ext cx="5634676" cy="199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4" y="1927373"/>
            <a:ext cx="2709362" cy="3756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05" y="482354"/>
            <a:ext cx="5878455" cy="2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53" y="1927373"/>
            <a:ext cx="1687647" cy="398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58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name, count(name)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group by name;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9894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</a:t>
            </a:r>
            <a:r>
              <a:rPr lang="en-US" altLang="ko-KR" sz="1400" dirty="0" err="1">
                <a:latin typeface="+mj-ea"/>
                <a:ea typeface="+mj-ea"/>
              </a:rPr>
              <a:t>kor,count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kor</a:t>
            </a:r>
            <a:r>
              <a:rPr lang="en-US" altLang="ko-KR" sz="1400" dirty="0">
                <a:latin typeface="+mj-ea"/>
                <a:ea typeface="+mj-ea"/>
              </a:rPr>
              <a:t>)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group by </a:t>
            </a:r>
            <a:r>
              <a:rPr lang="en-US" altLang="ko-KR" sz="1400" dirty="0" err="1">
                <a:latin typeface="+mj-ea"/>
                <a:ea typeface="+mj-ea"/>
              </a:rPr>
              <a:t>kor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9289" y="453040"/>
            <a:ext cx="5644546" cy="2366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38004" y="453039"/>
            <a:ext cx="5756566" cy="23661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20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4" y="472828"/>
            <a:ext cx="11373395" cy="429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4" y="1098741"/>
            <a:ext cx="11373395" cy="325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404" y="1620673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그룹에 대한 조건이 맞지 않기 때문에 당연히 오류발생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4" y="2185947"/>
            <a:ext cx="11373395" cy="3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2" y="2700015"/>
            <a:ext cx="2438740" cy="37914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03555" y="2185947"/>
            <a:ext cx="11331244" cy="3859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7" y="479635"/>
            <a:ext cx="5782054" cy="186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7" y="979440"/>
            <a:ext cx="2040488" cy="5347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31" y="466295"/>
            <a:ext cx="5727554" cy="3987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31" y="1044560"/>
            <a:ext cx="3050215" cy="5282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6183319" y="418490"/>
            <a:ext cx="5696566" cy="4465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9289" y="453040"/>
            <a:ext cx="5748020" cy="315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1" y="450359"/>
            <a:ext cx="5593901" cy="19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1" y="950325"/>
            <a:ext cx="3225061" cy="5311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1" y="450359"/>
            <a:ext cx="5876731" cy="368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61" y="950325"/>
            <a:ext cx="4436673" cy="466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5091" y="430467"/>
            <a:ext cx="5644546" cy="2366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13960" y="425485"/>
            <a:ext cx="5876731" cy="3938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4" y="433352"/>
            <a:ext cx="11317671" cy="653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3" y="1243679"/>
            <a:ext cx="11317671" cy="240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" y="2863378"/>
            <a:ext cx="11317671" cy="825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3" y="3969574"/>
            <a:ext cx="3434263" cy="2197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319525" y="3223016"/>
            <a:ext cx="10349957" cy="4295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6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2" y="493056"/>
            <a:ext cx="5632392" cy="1408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74" y="493056"/>
            <a:ext cx="4928342" cy="14080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02" y="3244271"/>
            <a:ext cx="5936649" cy="1849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83" y="3244271"/>
            <a:ext cx="1114581" cy="3172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264" y="3244270"/>
            <a:ext cx="1057423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687" y="3244270"/>
            <a:ext cx="1060081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9110" y="3244270"/>
            <a:ext cx="1141340" cy="3143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802" y="6018627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95244" y="1586896"/>
            <a:ext cx="3289050" cy="2492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375452"/>
            <a:ext cx="7720216" cy="901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16" y="375452"/>
            <a:ext cx="2808468" cy="2271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2" y="3194119"/>
            <a:ext cx="7720216" cy="884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56" y="3194119"/>
            <a:ext cx="3106228" cy="1995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38920" y="826230"/>
            <a:ext cx="7149158" cy="4507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920" y="3628059"/>
            <a:ext cx="7149158" cy="4507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3" y="422151"/>
            <a:ext cx="7886778" cy="1137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73" y="422151"/>
            <a:ext cx="3442330" cy="221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3" y="3192118"/>
            <a:ext cx="7886778" cy="1134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73" y="3192118"/>
            <a:ext cx="3442330" cy="1594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38920" y="1076981"/>
            <a:ext cx="7239474" cy="4825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920" y="3843863"/>
            <a:ext cx="7239474" cy="48258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7" y="439423"/>
            <a:ext cx="7772264" cy="232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7" y="3045656"/>
            <a:ext cx="7772264" cy="3454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263" y="439423"/>
            <a:ext cx="346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Database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테이블 삭제</a:t>
            </a:r>
            <a:r>
              <a:rPr lang="en-US" altLang="ko-KR" dirty="0"/>
              <a:t>,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246020" y="2362810"/>
            <a:ext cx="4445206" cy="3364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8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0" y="397544"/>
            <a:ext cx="6969741" cy="6113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79" y="5133287"/>
            <a:ext cx="3923941" cy="1377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1555" y="397544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11</a:t>
            </a:r>
            <a:r>
              <a:rPr lang="ko-KR" altLang="en-US" dirty="0"/>
              <a:t>페이지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09521" y="6195976"/>
            <a:ext cx="3830729" cy="2633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V="1">
            <a:off x="4740250" y="6324600"/>
            <a:ext cx="2984525" cy="3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" y="390092"/>
            <a:ext cx="7124001" cy="477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64" y="390092"/>
            <a:ext cx="3983139" cy="4777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1174" y="6062197"/>
            <a:ext cx="239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13, 12</a:t>
            </a:r>
            <a:r>
              <a:rPr lang="ko-KR" altLang="en-US" dirty="0"/>
              <a:t>페이지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902206" y="4820718"/>
            <a:ext cx="6633711" cy="3467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6" y="425861"/>
            <a:ext cx="7250723" cy="6071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97" y="425861"/>
            <a:ext cx="2505425" cy="21910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973617" y="2340864"/>
            <a:ext cx="5170383" cy="355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19807" y="5833241"/>
            <a:ext cx="3153810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806" y="6244792"/>
            <a:ext cx="6432331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244962" y="5628401"/>
            <a:ext cx="1054876" cy="8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76" y="4128849"/>
            <a:ext cx="3467584" cy="933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476" y="5713310"/>
            <a:ext cx="3458058" cy="71447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10172163" y="5131156"/>
            <a:ext cx="351604" cy="51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20757" y="3003551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14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96805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4126" y="481263"/>
            <a:ext cx="429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Basic 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63312"/>
            <a:ext cx="5834608" cy="6180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5" y="4496696"/>
            <a:ext cx="5629836" cy="20472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3067" y="1238455"/>
            <a:ext cx="352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성적 입력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등수 조회</a:t>
            </a:r>
          </a:p>
        </p:txBody>
      </p:sp>
    </p:spTree>
    <p:extLst>
      <p:ext uri="{BB962C8B-B14F-4D97-AF65-F5344CB8AC3E}">
        <p14:creationId xmlns:p14="http://schemas.microsoft.com/office/powerpoint/2010/main" val="1533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5" y="1437344"/>
            <a:ext cx="3924848" cy="5096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5" y="428860"/>
            <a:ext cx="5301221" cy="522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81" y="428860"/>
            <a:ext cx="5872160" cy="705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4" y="1471274"/>
            <a:ext cx="3017236" cy="50287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669" y="1471274"/>
            <a:ext cx="2979672" cy="505029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63518" y="428860"/>
            <a:ext cx="5230458" cy="5225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0839" y="428859"/>
            <a:ext cx="5790501" cy="60989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9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Basic Training(2)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0" y="379201"/>
            <a:ext cx="4839199" cy="6133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205707"/>
            <a:ext cx="6361347" cy="3306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트와이스</a:t>
            </a:r>
            <a:r>
              <a:rPr lang="ko-KR" altLang="en-US" sz="2000" dirty="0"/>
              <a:t> 멤버 선호도 조사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1598" y="3803905"/>
            <a:ext cx="2791969" cy="21945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81598" y="5943575"/>
            <a:ext cx="3669794" cy="5686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4" y="376352"/>
            <a:ext cx="1029646" cy="611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2874" y="376352"/>
            <a:ext cx="25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트와이스</a:t>
            </a:r>
            <a:r>
              <a:rPr lang="ko-KR" altLang="en-US" dirty="0"/>
              <a:t> 전체 행 내용 조회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54" y="376352"/>
            <a:ext cx="4156423" cy="3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3601" y="376352"/>
            <a:ext cx="3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 별 선호도 투표 결과 </a:t>
            </a:r>
          </a:p>
        </p:txBody>
      </p:sp>
    </p:spTree>
    <p:extLst>
      <p:ext uri="{BB962C8B-B14F-4D97-AF65-F5344CB8AC3E}">
        <p14:creationId xmlns:p14="http://schemas.microsoft.com/office/powerpoint/2010/main" val="1041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5" y="358588"/>
            <a:ext cx="4278482" cy="616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성적 집계표 페이지 만들기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2" y="1810985"/>
            <a:ext cx="2506414" cy="4717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576" y="1810985"/>
            <a:ext cx="2586387" cy="47235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591" y="5500077"/>
            <a:ext cx="1526936" cy="10280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3165" y="687629"/>
            <a:ext cx="2864784" cy="3784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7" y="1260368"/>
            <a:ext cx="3347574" cy="4684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1" y="523852"/>
            <a:ext cx="3081148" cy="516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69" y="648510"/>
            <a:ext cx="3166355" cy="447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069" y="1260368"/>
            <a:ext cx="3315163" cy="4706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1" y="648510"/>
            <a:ext cx="4267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Call </a:t>
            </a:r>
            <a:r>
              <a:rPr lang="en-US" altLang="ko-KR" sz="2000" dirty="0" err="1">
                <a:latin typeface="+mj-ea"/>
                <a:ea typeface="+mj-ea"/>
              </a:rPr>
              <a:t>print_report</a:t>
            </a:r>
            <a:r>
              <a:rPr lang="en-US" altLang="ko-KR" sz="2000" dirty="0">
                <a:latin typeface="+mj-ea"/>
                <a:ea typeface="+mj-ea"/>
              </a:rPr>
              <a:t>(6,25) </a:t>
            </a:r>
            <a:r>
              <a:rPr lang="ko-KR" altLang="en-US" sz="2000" dirty="0">
                <a:latin typeface="+mj-ea"/>
                <a:ea typeface="+mj-ea"/>
              </a:rPr>
              <a:t>값 조회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Call </a:t>
            </a:r>
            <a:r>
              <a:rPr lang="en-US" altLang="ko-KR" sz="2000" dirty="0" err="1">
                <a:latin typeface="+mj-ea"/>
                <a:ea typeface="+mj-ea"/>
              </a:rPr>
              <a:t>print_report</a:t>
            </a:r>
            <a:r>
              <a:rPr lang="en-US" altLang="ko-KR" sz="2000" dirty="0">
                <a:latin typeface="+mj-ea"/>
                <a:ea typeface="+mj-ea"/>
              </a:rPr>
              <a:t>(1,25) </a:t>
            </a:r>
            <a:r>
              <a:rPr lang="ko-KR" altLang="en-US" sz="2000" dirty="0">
                <a:latin typeface="+mj-ea"/>
                <a:ea typeface="+mj-ea"/>
              </a:rPr>
              <a:t>값 조회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66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388819"/>
            <a:ext cx="3825831" cy="637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7" y="1223682"/>
            <a:ext cx="3795177" cy="5324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15" y="458989"/>
            <a:ext cx="4167344" cy="567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9" y="1223682"/>
            <a:ext cx="3813875" cy="5354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3759" y="707638"/>
            <a:ext cx="29341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Call </a:t>
            </a:r>
            <a:r>
              <a:rPr lang="en-US" altLang="ko-KR" dirty="0" err="1" smtClean="0">
                <a:latin typeface="+mj-ea"/>
                <a:ea typeface="+mj-ea"/>
              </a:rPr>
              <a:t>print_report</a:t>
            </a:r>
            <a:r>
              <a:rPr lang="en-US" altLang="ko-KR" dirty="0" smtClean="0">
                <a:latin typeface="+mj-ea"/>
                <a:ea typeface="+mj-ea"/>
              </a:rPr>
              <a:t>(50,25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값 조회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마지막 페이지보다 큰 값 입력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Call </a:t>
            </a:r>
            <a:r>
              <a:rPr lang="en-US" altLang="ko-KR" dirty="0" err="1" smtClean="0">
                <a:latin typeface="+mj-ea"/>
                <a:ea typeface="+mj-ea"/>
              </a:rPr>
              <a:t>print_report</a:t>
            </a:r>
            <a:r>
              <a:rPr lang="en-US" altLang="ko-KR" dirty="0" smtClean="0">
                <a:latin typeface="+mj-ea"/>
                <a:ea typeface="+mj-ea"/>
              </a:rPr>
              <a:t>(-</a:t>
            </a:r>
            <a:r>
              <a:rPr lang="en-US" altLang="ko-KR" dirty="0">
                <a:latin typeface="+mj-ea"/>
                <a:ea typeface="+mj-ea"/>
              </a:rPr>
              <a:t>10,25) </a:t>
            </a:r>
            <a:r>
              <a:rPr lang="ko-KR" altLang="en-US" dirty="0">
                <a:latin typeface="+mj-ea"/>
                <a:ea typeface="+mj-ea"/>
              </a:rPr>
              <a:t>값 조회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(1</a:t>
            </a:r>
            <a:r>
              <a:rPr lang="ko-KR" altLang="en-US" dirty="0">
                <a:latin typeface="+mj-ea"/>
                <a:ea typeface="+mj-ea"/>
              </a:rPr>
              <a:t>보다 작은 값 입력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92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" y="2509741"/>
            <a:ext cx="7422206" cy="3953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3" y="391381"/>
            <a:ext cx="3913775" cy="6186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875" y="391381"/>
            <a:ext cx="5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 </a:t>
            </a:r>
            <a:r>
              <a:rPr lang="ko-KR" altLang="en-US" dirty="0"/>
              <a:t>데이터 </a:t>
            </a:r>
            <a:r>
              <a:rPr lang="en-US" altLang="ko-KR" dirty="0"/>
              <a:t>value </a:t>
            </a:r>
            <a:r>
              <a:rPr lang="ko-KR" altLang="en-US" dirty="0"/>
              <a:t>값 입력하기 </a:t>
            </a:r>
          </a:p>
        </p:txBody>
      </p:sp>
    </p:spTree>
    <p:extLst>
      <p:ext uri="{BB962C8B-B14F-4D97-AF65-F5344CB8AC3E}">
        <p14:creationId xmlns:p14="http://schemas.microsoft.com/office/powerpoint/2010/main" val="63095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38" y="381000"/>
            <a:ext cx="4245962" cy="398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7908" y="2334810"/>
            <a:ext cx="725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현재 페이지에 대한  국어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영어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수학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총점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평균 의 합계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현재 페이지의 총 합계에 대한 평균 값 확인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08" y="880594"/>
            <a:ext cx="4543607" cy="13531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6" y="301956"/>
            <a:ext cx="3395468" cy="2896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18" y="3198472"/>
            <a:ext cx="3859493" cy="33529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908" y="3359244"/>
            <a:ext cx="4225888" cy="4211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908" y="3780428"/>
            <a:ext cx="4543607" cy="137165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57908" y="51520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</a:rPr>
              <a:t>Limit _start</a:t>
            </a:r>
            <a:r>
              <a:rPr lang="ko-KR" altLang="en-US" dirty="0" smtClean="0">
                <a:latin typeface="+mj-ea"/>
              </a:rPr>
              <a:t>에 음수가 들어왔을 때는 </a:t>
            </a:r>
            <a:r>
              <a:rPr lang="ko-KR" altLang="en-US" dirty="0" err="1" smtClean="0">
                <a:latin typeface="+mj-ea"/>
              </a:rPr>
              <a:t>첫번째</a:t>
            </a:r>
            <a:r>
              <a:rPr lang="ko-KR" altLang="en-US" dirty="0" smtClean="0">
                <a:latin typeface="+mj-ea"/>
              </a:rPr>
              <a:t> 페이지가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계산되도록 </a:t>
            </a:r>
            <a:r>
              <a:rPr lang="ko-KR" altLang="en-US" dirty="0" err="1" smtClean="0">
                <a:latin typeface="+mj-ea"/>
              </a:rPr>
              <a:t>조건문</a:t>
            </a:r>
            <a:r>
              <a:rPr lang="ko-KR" altLang="en-US" dirty="0" smtClean="0">
                <a:latin typeface="+mj-ea"/>
              </a:rPr>
              <a:t> 추가</a:t>
            </a:r>
            <a:endParaRPr lang="en-US" altLang="ko-KR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222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9" y="3766781"/>
            <a:ext cx="4444771" cy="2841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097" y="377785"/>
            <a:ext cx="4698056" cy="4432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9095" y="2322139"/>
            <a:ext cx="725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누적 페이지에 대한  국어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영어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수학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총점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ko-KR" altLang="en-US" dirty="0" smtClean="0">
                <a:latin typeface="+mj-ea"/>
                <a:ea typeface="+mj-ea"/>
              </a:rPr>
              <a:t>평균 의 합계</a:t>
            </a:r>
            <a:endParaRPr lang="en-US" altLang="ko-KR" dirty="0" smtClean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j-ea"/>
                <a:ea typeface="+mj-ea"/>
              </a:rPr>
              <a:t>누적 페이지의 총 합계에 대한 평균 값 확인 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095" y="874102"/>
            <a:ext cx="4559871" cy="13736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09" y="302783"/>
            <a:ext cx="3149618" cy="34826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095" y="3319880"/>
            <a:ext cx="4559871" cy="4963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095" y="3890604"/>
            <a:ext cx="4698058" cy="136965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89095" y="52602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</a:rPr>
              <a:t>Limit _start</a:t>
            </a:r>
            <a:r>
              <a:rPr lang="ko-KR" altLang="en-US" dirty="0" smtClean="0">
                <a:latin typeface="+mj-ea"/>
              </a:rPr>
              <a:t>에 음수가 들어왔을 때는 </a:t>
            </a:r>
            <a:r>
              <a:rPr lang="ko-KR" altLang="en-US" dirty="0" err="1" smtClean="0">
                <a:latin typeface="+mj-ea"/>
              </a:rPr>
              <a:t>첫번째</a:t>
            </a:r>
            <a:r>
              <a:rPr lang="ko-KR" altLang="en-US" dirty="0" smtClean="0">
                <a:latin typeface="+mj-ea"/>
              </a:rPr>
              <a:t> 페이지가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계산되도록 </a:t>
            </a:r>
            <a:r>
              <a:rPr lang="ko-KR" altLang="en-US" dirty="0" err="1" smtClean="0">
                <a:latin typeface="+mj-ea"/>
              </a:rPr>
              <a:t>조건문</a:t>
            </a:r>
            <a:r>
              <a:rPr lang="ko-KR" altLang="en-US" dirty="0" smtClean="0">
                <a:latin typeface="+mj-ea"/>
              </a:rPr>
              <a:t> 추가</a:t>
            </a:r>
            <a:endParaRPr lang="en-US" altLang="ko-KR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889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19" y="1498238"/>
            <a:ext cx="3110178" cy="496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88" y="494961"/>
            <a:ext cx="5800532" cy="8181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87" y="1498238"/>
            <a:ext cx="3869781" cy="4966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20" y="494961"/>
            <a:ext cx="5446198" cy="7780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89077" y="1498238"/>
            <a:ext cx="250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등수 내림차순 확인 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1748" y="1498238"/>
            <a:ext cx="203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j-ea"/>
              </a:rPr>
              <a:t>학번 기준 등수 정보 확인</a:t>
            </a:r>
            <a:endParaRPr lang="en-US" altLang="ko-KR" sz="16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50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2" y="481262"/>
            <a:ext cx="4195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solidFill>
                  <a:schemeClr val="accent1"/>
                </a:solidFill>
                <a:latin typeface="+mj-ea"/>
                <a:ea typeface="+mj-ea"/>
              </a:rPr>
              <a:t>Training(2)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와이파이</a:t>
            </a:r>
            <a:r>
              <a:rPr lang="ko-KR" altLang="en-US" sz="2000" dirty="0" smtClean="0"/>
              <a:t> 테이블 만들기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928" y="3814597"/>
            <a:ext cx="5773389" cy="27072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28" y="2118307"/>
            <a:ext cx="2097869" cy="15296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6" y="290347"/>
            <a:ext cx="4099861" cy="62314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20220" y="584445"/>
            <a:ext cx="3220647" cy="37840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1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3" y="489116"/>
            <a:ext cx="4179117" cy="511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3" y="1258390"/>
            <a:ext cx="4992890" cy="41562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406" y="489116"/>
            <a:ext cx="4168737" cy="5583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406" y="1258390"/>
            <a:ext cx="5028490" cy="41562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2883" y="5672227"/>
            <a:ext cx="384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Call </a:t>
            </a:r>
            <a:r>
              <a:rPr lang="en-US" altLang="ko-KR" dirty="0" err="1" smtClean="0">
                <a:latin typeface="+mj-ea"/>
              </a:rPr>
              <a:t>print_freewifi</a:t>
            </a:r>
            <a:r>
              <a:rPr lang="en-US" altLang="ko-KR" dirty="0" smtClean="0">
                <a:latin typeface="+mj-ea"/>
              </a:rPr>
              <a:t> (5,25</a:t>
            </a:r>
            <a:r>
              <a:rPr lang="en-US" altLang="ko-KR" dirty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값 조회</a:t>
            </a:r>
            <a:endParaRPr lang="en-US" altLang="ko-KR" dirty="0"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3406" y="5603521"/>
            <a:ext cx="40638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Call </a:t>
            </a:r>
            <a:r>
              <a:rPr lang="en-US" altLang="ko-KR" dirty="0" err="1" smtClean="0">
                <a:latin typeface="+mj-ea"/>
              </a:rPr>
              <a:t>print_freewifi</a:t>
            </a:r>
            <a:r>
              <a:rPr lang="en-US" altLang="ko-KR" dirty="0" smtClean="0">
                <a:latin typeface="+mj-ea"/>
              </a:rPr>
              <a:t> (-10,25</a:t>
            </a:r>
            <a:r>
              <a:rPr lang="en-US" altLang="ko-KR" dirty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값 </a:t>
            </a:r>
            <a:r>
              <a:rPr lang="ko-KR" altLang="en-US" dirty="0" smtClean="0">
                <a:latin typeface="+mj-ea"/>
              </a:rPr>
              <a:t>조회</a:t>
            </a:r>
            <a:endParaRPr lang="en-US" altLang="ko-KR" dirty="0" smtClean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(1</a:t>
            </a:r>
            <a:r>
              <a:rPr lang="ko-KR" altLang="en-US" dirty="0">
                <a:latin typeface="+mj-ea"/>
              </a:rPr>
              <a:t>보다 작은 값 입력</a:t>
            </a:r>
            <a:r>
              <a:rPr lang="en-US" altLang="ko-KR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086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9" y="495002"/>
            <a:ext cx="5606999" cy="526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9" y="1271556"/>
            <a:ext cx="5315692" cy="44583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90447" y="122867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Call </a:t>
            </a:r>
            <a:r>
              <a:rPr lang="en-US" altLang="ko-KR" dirty="0" err="1" smtClean="0">
                <a:latin typeface="+mj-ea"/>
              </a:rPr>
              <a:t>print_freewifi</a:t>
            </a:r>
            <a:r>
              <a:rPr lang="en-US" altLang="ko-KR" dirty="0" smtClean="0">
                <a:latin typeface="+mj-ea"/>
              </a:rPr>
              <a:t> (20000,25</a:t>
            </a:r>
            <a:r>
              <a:rPr lang="en-US" altLang="ko-KR" dirty="0">
                <a:latin typeface="+mj-ea"/>
              </a:rPr>
              <a:t>) </a:t>
            </a:r>
            <a:r>
              <a:rPr lang="ko-KR" altLang="en-US" dirty="0">
                <a:latin typeface="+mj-ea"/>
              </a:rPr>
              <a:t>값 </a:t>
            </a:r>
            <a:r>
              <a:rPr lang="ko-KR" altLang="en-US" dirty="0" smtClean="0">
                <a:latin typeface="+mj-ea"/>
              </a:rPr>
              <a:t>조회</a:t>
            </a:r>
            <a:endParaRPr lang="en-US" altLang="ko-KR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마지막 페이지보다 큰 값 입력</a:t>
            </a:r>
            <a:r>
              <a:rPr lang="en-US" altLang="ko-KR" dirty="0"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34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2" y="366556"/>
            <a:ext cx="8696728" cy="33724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2" y="4267170"/>
            <a:ext cx="8753740" cy="9677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555314" y="524205"/>
            <a:ext cx="217078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j-ea"/>
              </a:rPr>
              <a:t>최단거리 구하기</a:t>
            </a:r>
            <a:endParaRPr lang="en-US" altLang="ko-KR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3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6" y="897726"/>
            <a:ext cx="3337488" cy="5438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6" y="398527"/>
            <a:ext cx="5866789" cy="255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25" y="398529"/>
            <a:ext cx="5621847" cy="26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68" y="897725"/>
            <a:ext cx="3478961" cy="54383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19736" y="398527"/>
            <a:ext cx="5788456" cy="2622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86525" y="398527"/>
            <a:ext cx="5722621" cy="26224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6" y="407789"/>
            <a:ext cx="6010323" cy="213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" y="739891"/>
            <a:ext cx="3564316" cy="5686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06" y="382355"/>
            <a:ext cx="5382363" cy="27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511" y="739892"/>
            <a:ext cx="3593497" cy="56862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2586" y="392223"/>
            <a:ext cx="6010323" cy="26520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452006" y="382355"/>
            <a:ext cx="5449824" cy="2750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5" y="800222"/>
            <a:ext cx="3473581" cy="5605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5" y="405447"/>
            <a:ext cx="5649224" cy="259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20" y="405446"/>
            <a:ext cx="5341580" cy="290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44" y="800222"/>
            <a:ext cx="3648862" cy="560509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32586" y="392223"/>
            <a:ext cx="5689843" cy="27295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469408" y="374976"/>
            <a:ext cx="5417792" cy="2902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1" y="441179"/>
            <a:ext cx="5403427" cy="275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1" y="870573"/>
            <a:ext cx="3472214" cy="5563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53" y="451714"/>
            <a:ext cx="5926177" cy="25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50" y="1057553"/>
            <a:ext cx="4305749" cy="518962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75581" y="428283"/>
            <a:ext cx="5403427" cy="2774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84553" y="428283"/>
            <a:ext cx="5926177" cy="2774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7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" y="457048"/>
            <a:ext cx="5611150" cy="240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2" y="1434427"/>
            <a:ext cx="4684589" cy="51104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36" y="463709"/>
            <a:ext cx="5768242" cy="23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19" y="1706900"/>
            <a:ext cx="4472929" cy="401467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32586" y="409150"/>
            <a:ext cx="5614672" cy="305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60436" y="409150"/>
            <a:ext cx="5768242" cy="30501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6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9" y="507252"/>
            <a:ext cx="5761588" cy="378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" y="1898362"/>
            <a:ext cx="4558117" cy="4056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77" y="507252"/>
            <a:ext cx="5786323" cy="35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641" y="1896823"/>
            <a:ext cx="3613619" cy="405775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39288" y="453040"/>
            <a:ext cx="5710381" cy="41388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00877" y="453039"/>
            <a:ext cx="5786323" cy="4138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6711</TotalTime>
  <Words>302</Words>
  <Application>Microsoft Office PowerPoint</Application>
  <PresentationFormat>와이드스크린</PresentationFormat>
  <Paragraphs>57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Corbel</vt:lpstr>
      <vt:lpstr>기본</vt:lpstr>
      <vt:lpstr>데이터베이스 3강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노을</cp:lastModifiedBy>
  <cp:revision>265</cp:revision>
  <dcterms:created xsi:type="dcterms:W3CDTF">2023-03-20T00:01:30Z</dcterms:created>
  <dcterms:modified xsi:type="dcterms:W3CDTF">2023-05-24T07:26:36Z</dcterms:modified>
</cp:coreProperties>
</file>