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77" r:id="rId8"/>
    <p:sldId id="278" r:id="rId9"/>
    <p:sldId id="296" r:id="rId10"/>
    <p:sldId id="297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12" r:id="rId21"/>
    <p:sldId id="313" r:id="rId22"/>
    <p:sldId id="314" r:id="rId23"/>
    <p:sldId id="315" r:id="rId24"/>
    <p:sldId id="309" r:id="rId25"/>
    <p:sldId id="310" r:id="rId26"/>
    <p:sldId id="311" r:id="rId27"/>
    <p:sldId id="298" r:id="rId28"/>
    <p:sldId id="29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05.66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0,'17901'0,"-17877"0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4:01.39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0,'4'0,"8"0,7 0,9 0,13 0,9 0,4 0,7 0,5 0,5 0,1 0,12 0,4 0,7 0,13 0,6 0,5 0,-17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4:06.137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0,'9291'0,"-9231"0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4:34.27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1,'978'0,"-953"0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4:37.96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1,'1589'0,"-1568"0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5:22.38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0,'1680'0,"-1661"0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5:26.737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1,'3681'0,"-3661"0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4:53.59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1,'1034'0,"-1016"0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4:55.94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1,'3'0,"6"0,4 0,4 0,3 0,1 0,1 0,0 0,1 0,-1 0,0 0,0 0,0 0,0 0,-1 0,-3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5:00.36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1,'1013'0,"-994"0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5:04.85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1,'2111'0,"-2092"0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19.05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1,'27767'0,"-26581"0,-1168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5:10.79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0,'2693'0,"-2675"0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8:24:21.617"/>
    </inkml:context>
    <inkml:brush xml:id="br0">
      <inkml:brushProperty name="width" value="0.3" units="cm"/>
      <inkml:brushProperty name="height" value="0.6" units="cm"/>
      <inkml:brushProperty name="color" value="#FF9B5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1,'876'0,"-840"0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8:24:30.273"/>
    </inkml:context>
    <inkml:brush xml:id="br0">
      <inkml:brushProperty name="width" value="0.3" units="cm"/>
      <inkml:brushProperty name="height" value="0.6" units="cm"/>
      <inkml:brushProperty name="color" value="#FF9B5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1,'897'0,"-854"0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26.72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1,'2391'0,"-1618"0,133 0,19917 0,-20750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36.160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1,'13646'0,"-1222"0,-12391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44.185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0,'14369'0,"-14347"0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46.584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1,'2585'0,"8088"0,-10593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47.337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1,'0'0,"4"0,4 0,2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55.457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0,'4'0,"26"0,38 0,48 0,40 0,38 0,26 0,12 0,3 0,-19 0,-25 0,-34 0,-37 0,-27 0,-30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58.34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0,'4719'0,"-4689"0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9.xml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customXml" Target="../ink/ink13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5" Type="http://schemas.openxmlformats.org/officeDocument/2006/relationships/image" Target="../media/image27.png"/><Relationship Id="rId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데이터베이스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강</a:t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latin typeface="+mj-ea"/>
                <a:ea typeface="+mj-ea"/>
              </a:rPr>
              <a:t>SW</a:t>
            </a:r>
            <a:r>
              <a:rPr lang="ko-KR" altLang="en-US" sz="3200" dirty="0">
                <a:latin typeface="+mj-ea"/>
                <a:ea typeface="+mj-ea"/>
              </a:rPr>
              <a:t>과</a:t>
            </a:r>
            <a:endParaRPr lang="en-US" altLang="ko-KR" sz="3200" dirty="0"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latin typeface="+mj-ea"/>
                <a:ea typeface="+mj-ea"/>
              </a:rPr>
              <a:t>Kopo11</a:t>
            </a:r>
            <a:r>
              <a:rPr lang="ko-KR" altLang="en-US" sz="3200" dirty="0">
                <a:latin typeface="+mj-ea"/>
                <a:ea typeface="+mj-ea"/>
              </a:rPr>
              <a:t> 노을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3B3016-8A18-9B60-084C-564081A6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7" y="378721"/>
            <a:ext cx="6194103" cy="3510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CB317B-E81C-3852-E21F-97DF23C2B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80" y="378721"/>
            <a:ext cx="5287442" cy="4144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9C343-5D6A-AEB0-2E46-02A3CA0CBB80}"/>
              </a:ext>
            </a:extLst>
          </p:cNvPr>
          <p:cNvSpPr txBox="1"/>
          <p:nvPr/>
        </p:nvSpPr>
        <p:spPr>
          <a:xfrm>
            <a:off x="366123" y="5036695"/>
            <a:ext cx="6160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examtable</a:t>
            </a:r>
            <a:r>
              <a:rPr lang="ko-KR" altLang="en-US" sz="2000" dirty="0"/>
              <a:t>에 만들어진 </a:t>
            </a:r>
            <a:r>
              <a:rPr lang="ko-KR" altLang="en-US" sz="2000" dirty="0" err="1"/>
              <a:t>트와이스</a:t>
            </a:r>
            <a:r>
              <a:rPr lang="ko-KR" altLang="en-US" sz="2000" dirty="0"/>
              <a:t> 데이터 조회</a:t>
            </a:r>
          </a:p>
        </p:txBody>
      </p:sp>
    </p:spTree>
    <p:extLst>
      <p:ext uri="{BB962C8B-B14F-4D97-AF65-F5344CB8AC3E}">
        <p14:creationId xmlns:p14="http://schemas.microsoft.com/office/powerpoint/2010/main" val="45265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7FDD0-FD5A-8BCC-CF72-BC91E7BFE837}"/>
              </a:ext>
            </a:extLst>
          </p:cNvPr>
          <p:cNvSpPr txBox="1"/>
          <p:nvPr/>
        </p:nvSpPr>
        <p:spPr>
          <a:xfrm>
            <a:off x="366123" y="5186597"/>
            <a:ext cx="616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JDBC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기본프로그램 실습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391E38-3541-211C-5A75-BA786607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3" y="357020"/>
            <a:ext cx="8468566" cy="42749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A5E320-BA3B-D569-BD31-EEAB7B4B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863" y="357019"/>
            <a:ext cx="2824014" cy="1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0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A0B8EB-C0D9-BC90-802C-3649BCCB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7" y="333345"/>
            <a:ext cx="8125405" cy="4148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A25F4-D4B2-150E-F95C-768D7CBF22BE}"/>
              </a:ext>
            </a:extLst>
          </p:cNvPr>
          <p:cNvSpPr txBox="1"/>
          <p:nvPr/>
        </p:nvSpPr>
        <p:spPr>
          <a:xfrm>
            <a:off x="329047" y="4695483"/>
            <a:ext cx="3584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Examtable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FC58C8-4CE2-D37C-C360-87EDBC177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77" y="345904"/>
            <a:ext cx="3254976" cy="3083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29B86-514F-4DE2-1904-95B7A8CD6A90}"/>
              </a:ext>
            </a:extLst>
          </p:cNvPr>
          <p:cNvSpPr txBox="1"/>
          <p:nvPr/>
        </p:nvSpPr>
        <p:spPr>
          <a:xfrm>
            <a:off x="329047" y="5358929"/>
            <a:ext cx="6160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databas</a:t>
            </a:r>
            <a:r>
              <a:rPr lang="ko-KR" altLang="en-US" sz="2000" dirty="0"/>
              <a:t>테이블과 테이블 </a:t>
            </a:r>
            <a:r>
              <a:rPr lang="en-US" altLang="ko-KR" sz="2000" dirty="0"/>
              <a:t>field</a:t>
            </a:r>
            <a:r>
              <a:rPr lang="ko-KR" altLang="en-US" sz="2000" dirty="0"/>
              <a:t>들 생성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583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26881-CD2B-8BA5-CAFA-8D12D6F26E8D}"/>
              </a:ext>
            </a:extLst>
          </p:cNvPr>
          <p:cNvSpPr txBox="1"/>
          <p:nvPr/>
        </p:nvSpPr>
        <p:spPr>
          <a:xfrm>
            <a:off x="381297" y="4242217"/>
            <a:ext cx="6160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DeleteExam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F789B6-29F7-3EC7-5B7E-5B2252CC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670" y="477695"/>
            <a:ext cx="3683033" cy="29513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275924-0265-066F-6F12-9F0AE40CB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97" y="346531"/>
            <a:ext cx="7647876" cy="35958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5CEBEA-D7C1-0224-BAEE-6F96F34A1FC1}"/>
              </a:ext>
            </a:extLst>
          </p:cNvPr>
          <p:cNvSpPr txBox="1"/>
          <p:nvPr/>
        </p:nvSpPr>
        <p:spPr>
          <a:xfrm>
            <a:off x="381297" y="4919325"/>
            <a:ext cx="7746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아직 테이블 </a:t>
            </a:r>
            <a:r>
              <a:rPr lang="en-US" altLang="ko-KR" sz="2000" dirty="0"/>
              <a:t>field</a:t>
            </a:r>
            <a:r>
              <a:rPr lang="ko-KR" altLang="en-US" sz="2000" dirty="0"/>
              <a:t>만 만들어 놓고 값을 </a:t>
            </a:r>
            <a:r>
              <a:rPr lang="ko-KR" altLang="en-US" sz="2000" dirty="0" err="1"/>
              <a:t>입력한게</a:t>
            </a:r>
            <a:r>
              <a:rPr lang="ko-KR" altLang="en-US" sz="2000" dirty="0"/>
              <a:t> 없어서 </a:t>
            </a:r>
            <a:r>
              <a:rPr lang="ko-KR" altLang="en-US" sz="2000" dirty="0" err="1"/>
              <a:t>비어있다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Delete : </a:t>
            </a:r>
            <a:r>
              <a:rPr lang="ko-KR" altLang="en-US" sz="2000" dirty="0"/>
              <a:t>테이블안의 내용을 전체 삭제해 주는 명령어</a:t>
            </a:r>
          </a:p>
        </p:txBody>
      </p:sp>
    </p:spTree>
    <p:extLst>
      <p:ext uri="{BB962C8B-B14F-4D97-AF65-F5344CB8AC3E}">
        <p14:creationId xmlns:p14="http://schemas.microsoft.com/office/powerpoint/2010/main" val="220013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B1A22E-C505-FACF-447B-3FBD2551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6" y="323126"/>
            <a:ext cx="8478433" cy="4772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E37B8-6398-F492-FDBD-40BF44665DF9}"/>
              </a:ext>
            </a:extLst>
          </p:cNvPr>
          <p:cNvSpPr txBox="1"/>
          <p:nvPr/>
        </p:nvSpPr>
        <p:spPr>
          <a:xfrm>
            <a:off x="342776" y="5231568"/>
            <a:ext cx="616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InsertExam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8C4A3-8CFE-B652-B259-FB346B00537D}"/>
              </a:ext>
            </a:extLst>
          </p:cNvPr>
          <p:cNvSpPr txBox="1"/>
          <p:nvPr/>
        </p:nvSpPr>
        <p:spPr>
          <a:xfrm>
            <a:off x="342776" y="5816343"/>
            <a:ext cx="8966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Insert : </a:t>
            </a:r>
            <a:r>
              <a:rPr lang="ko-KR" altLang="en-US" sz="2000" dirty="0"/>
              <a:t>쿼리에서 값을 입력해 주는 명령어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5BBB6C-DB35-53BE-CD63-182827F62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209" y="403432"/>
            <a:ext cx="3028015" cy="221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9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680064-A7BC-B408-1F4E-9D1D808F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82" y="370057"/>
            <a:ext cx="7411633" cy="5016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49D853-04FC-B0AF-61C5-783234E50FF3}"/>
              </a:ext>
            </a:extLst>
          </p:cNvPr>
          <p:cNvSpPr txBox="1"/>
          <p:nvPr/>
        </p:nvSpPr>
        <p:spPr>
          <a:xfrm>
            <a:off x="338281" y="5386529"/>
            <a:ext cx="616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SelectExam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925234-591C-F1F6-B5E4-549B4682B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477" y="370057"/>
            <a:ext cx="3991241" cy="2552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D0D0DE-08B4-2023-F2E4-A570A6F1A181}"/>
              </a:ext>
            </a:extLst>
          </p:cNvPr>
          <p:cNvSpPr txBox="1"/>
          <p:nvPr/>
        </p:nvSpPr>
        <p:spPr>
          <a:xfrm>
            <a:off x="338281" y="6087833"/>
            <a:ext cx="8966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Select : </a:t>
            </a:r>
            <a:r>
              <a:rPr lang="ko-KR" altLang="en-US" sz="2000" dirty="0"/>
              <a:t>쿼리에서 저장된 값을 조회해 주는 명령어</a:t>
            </a:r>
          </a:p>
        </p:txBody>
      </p:sp>
    </p:spTree>
    <p:extLst>
      <p:ext uri="{BB962C8B-B14F-4D97-AF65-F5344CB8AC3E}">
        <p14:creationId xmlns:p14="http://schemas.microsoft.com/office/powerpoint/2010/main" val="193895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7D654E-4AC7-698A-9A45-5F8E5572FDE3}"/>
              </a:ext>
            </a:extLst>
          </p:cNvPr>
          <p:cNvSpPr txBox="1"/>
          <p:nvPr/>
        </p:nvSpPr>
        <p:spPr>
          <a:xfrm>
            <a:off x="7519458" y="375811"/>
            <a:ext cx="3828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Freewifi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187FA9-AF4D-91ED-E977-C18262ACC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99" y="5871540"/>
            <a:ext cx="11499426" cy="4881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A5B339-6191-82A0-55D4-0B84B4A30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99" y="340764"/>
            <a:ext cx="6551281" cy="55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7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D6A510-9B56-EEB3-028E-22371AC2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3" y="329783"/>
            <a:ext cx="5325539" cy="6217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BAC5D6-34F7-68F5-77CB-1C4CE2BDFFAA}"/>
              </a:ext>
            </a:extLst>
          </p:cNvPr>
          <p:cNvSpPr txBox="1"/>
          <p:nvPr/>
        </p:nvSpPr>
        <p:spPr>
          <a:xfrm>
            <a:off x="5666282" y="329783"/>
            <a:ext cx="3828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Freewifi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4BD44-B9D8-8E24-CE3C-302629B3DFBC}"/>
              </a:ext>
            </a:extLst>
          </p:cNvPr>
          <p:cNvSpPr txBox="1"/>
          <p:nvPr/>
        </p:nvSpPr>
        <p:spPr>
          <a:xfrm>
            <a:off x="5666282" y="914558"/>
            <a:ext cx="618497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실습</a:t>
            </a:r>
            <a:r>
              <a:rPr lang="en-US" altLang="ko-KR" sz="2000" b="1" dirty="0">
                <a:latin typeface="+mj-ea"/>
                <a:ea typeface="+mj-ea"/>
              </a:rPr>
              <a:t>2) </a:t>
            </a:r>
            <a:r>
              <a:rPr lang="ko-KR" altLang="en-US" sz="2000" b="1" dirty="0">
                <a:latin typeface="+mj-ea"/>
                <a:ea typeface="+mj-ea"/>
              </a:rPr>
              <a:t>오류수정 부분</a:t>
            </a: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476</a:t>
            </a:r>
            <a:r>
              <a:rPr lang="ko-KR" altLang="en-US" dirty="0">
                <a:latin typeface="+mj-ea"/>
                <a:ea typeface="+mj-ea"/>
              </a:rPr>
              <a:t>번째 항목 </a:t>
            </a:r>
            <a:r>
              <a:rPr lang="en-US" altLang="ko-KR" dirty="0">
                <a:latin typeface="+mj-ea"/>
                <a:ea typeface="+mj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Data too long for column '</a:t>
            </a:r>
            <a:r>
              <a:rPr lang="en-US" altLang="ko-KR" sz="1600" dirty="0" err="1">
                <a:latin typeface="+mj-ea"/>
                <a:ea typeface="+mj-ea"/>
              </a:rPr>
              <a:t>inst_place_detail</a:t>
            </a:r>
            <a:r>
              <a:rPr lang="en-US" altLang="ko-KR" sz="1600" dirty="0">
                <a:latin typeface="+mj-ea"/>
                <a:ea typeface="+mj-ea"/>
              </a:rPr>
              <a:t>' at row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ea"/>
                <a:ea typeface="+mj-ea"/>
              </a:rPr>
              <a:t>inst_place_detail</a:t>
            </a:r>
            <a:r>
              <a:rPr lang="en-US" altLang="ko-KR" sz="1600" dirty="0">
                <a:latin typeface="+mj-ea"/>
                <a:ea typeface="+mj-ea"/>
              </a:rPr>
              <a:t> varchar(50)-&gt;</a:t>
            </a:r>
            <a:r>
              <a:rPr lang="en-US" altLang="ko-KR" sz="1600" dirty="0" err="1">
                <a:latin typeface="+mj-ea"/>
                <a:ea typeface="+mj-ea"/>
              </a:rPr>
              <a:t>inst_place_detail</a:t>
            </a:r>
            <a:r>
              <a:rPr lang="en-US" altLang="ko-KR" sz="1600" dirty="0">
                <a:latin typeface="+mj-ea"/>
                <a:ea typeface="+mj-ea"/>
              </a:rPr>
              <a:t> varchar(200)</a:t>
            </a:r>
            <a:r>
              <a:rPr lang="ko-KR" altLang="en-US" sz="1600" dirty="0">
                <a:latin typeface="+mj-ea"/>
                <a:ea typeface="+mj-ea"/>
              </a:rPr>
              <a:t>으로 변경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12272</a:t>
            </a:r>
            <a:r>
              <a:rPr lang="ko-KR" altLang="en-US" sz="1600" dirty="0">
                <a:latin typeface="+mj-ea"/>
                <a:ea typeface="+mj-ea"/>
              </a:rPr>
              <a:t>번째 항목 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Data truncation: Data too long for column '</a:t>
            </a:r>
            <a:r>
              <a:rPr lang="en-US" altLang="ko-KR" sz="1600" dirty="0" err="1">
                <a:latin typeface="+mj-ea"/>
                <a:ea typeface="+mj-ea"/>
              </a:rPr>
              <a:t>wifi_ssid</a:t>
            </a:r>
            <a:r>
              <a:rPr lang="en-US" altLang="ko-KR" sz="1600" dirty="0">
                <a:latin typeface="+mj-ea"/>
                <a:ea typeface="+mj-ea"/>
              </a:rPr>
              <a:t>' at row1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ea"/>
                <a:ea typeface="+mj-ea"/>
              </a:rPr>
              <a:t>wifi_ssid</a:t>
            </a:r>
            <a:r>
              <a:rPr lang="en-US" altLang="ko-KR" sz="1600" dirty="0">
                <a:latin typeface="+mj-ea"/>
                <a:ea typeface="+mj-ea"/>
              </a:rPr>
              <a:t> varchar(50) -&gt; </a:t>
            </a:r>
            <a:r>
              <a:rPr lang="en-US" altLang="ko-KR" sz="1600" dirty="0" err="1">
                <a:latin typeface="+mj-ea"/>
                <a:ea typeface="+mj-ea"/>
              </a:rPr>
              <a:t>wifi_ssid</a:t>
            </a:r>
            <a:r>
              <a:rPr lang="en-US" altLang="ko-KR" sz="1600" dirty="0">
                <a:latin typeface="+mj-ea"/>
                <a:ea typeface="+mj-ea"/>
              </a:rPr>
              <a:t> varchar(200)</a:t>
            </a:r>
            <a:r>
              <a:rPr lang="ko-KR" altLang="en-US" sz="1600" dirty="0">
                <a:latin typeface="+mj-ea"/>
                <a:ea typeface="+mj-ea"/>
              </a:rPr>
              <a:t>으로 변경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실습</a:t>
            </a:r>
            <a:r>
              <a:rPr lang="en-US" altLang="ko-KR" sz="2000" b="1" dirty="0">
                <a:latin typeface="+mj-ea"/>
                <a:ea typeface="+mj-ea"/>
              </a:rPr>
              <a:t>3,4) </a:t>
            </a:r>
            <a:r>
              <a:rPr lang="ko-KR" altLang="en-US" sz="2000" b="1" dirty="0">
                <a:latin typeface="+mj-ea"/>
                <a:ea typeface="+mj-ea"/>
              </a:rPr>
              <a:t>프라이머리키</a:t>
            </a:r>
            <a:r>
              <a:rPr lang="en-US" altLang="ko-KR" sz="2000" b="1" dirty="0">
                <a:latin typeface="+mj-ea"/>
                <a:ea typeface="+mj-ea"/>
              </a:rPr>
              <a:t>, Data</a:t>
            </a:r>
            <a:r>
              <a:rPr lang="ko-KR" altLang="en-US" sz="2000" b="1" dirty="0">
                <a:latin typeface="+mj-ea"/>
                <a:ea typeface="+mj-ea"/>
              </a:rPr>
              <a:t>형태의 필드 고치기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number Int field </a:t>
            </a:r>
            <a:r>
              <a:rPr lang="ko-KR" altLang="en-US" sz="1600" dirty="0">
                <a:latin typeface="+mj-ea"/>
                <a:ea typeface="+mj-ea"/>
              </a:rPr>
              <a:t>추가 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프라이머리키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등록하고 중복을 관리하기 위해 생성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Incorrect date value: '' for column '</a:t>
            </a:r>
            <a:r>
              <a:rPr lang="en-US" altLang="ko-KR" sz="1600" dirty="0" err="1">
                <a:latin typeface="+mj-ea"/>
                <a:ea typeface="+mj-ea"/>
              </a:rPr>
              <a:t>inst_date</a:t>
            </a:r>
            <a:r>
              <a:rPr lang="en-US" altLang="ko-KR" sz="1600" dirty="0">
                <a:latin typeface="+mj-ea"/>
                <a:ea typeface="+mj-ea"/>
              </a:rPr>
              <a:t>' at row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ea"/>
                <a:ea typeface="+mj-ea"/>
              </a:rPr>
              <a:t>inst_date</a:t>
            </a:r>
            <a:r>
              <a:rPr lang="en-US" altLang="ko-KR" sz="1600" dirty="0">
                <a:latin typeface="+mj-ea"/>
                <a:ea typeface="+mj-ea"/>
              </a:rPr>
              <a:t> varchar(50) -&gt; </a:t>
            </a:r>
            <a:r>
              <a:rPr lang="en-US" altLang="ko-KR" sz="1600" dirty="0" err="1">
                <a:latin typeface="+mj-ea"/>
                <a:ea typeface="+mj-ea"/>
              </a:rPr>
              <a:t>inst_date</a:t>
            </a:r>
            <a:r>
              <a:rPr lang="en-US" altLang="ko-KR" sz="1600" dirty="0">
                <a:latin typeface="+mj-ea"/>
                <a:ea typeface="+mj-ea"/>
              </a:rPr>
              <a:t> date </a:t>
            </a:r>
            <a:r>
              <a:rPr lang="ko-KR" altLang="en-US" sz="1600" dirty="0">
                <a:latin typeface="+mj-ea"/>
                <a:ea typeface="+mj-ea"/>
              </a:rPr>
              <a:t>타입변경이 오류가 발생했다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엑셀에서 날짜정보들 </a:t>
            </a:r>
            <a:r>
              <a:rPr lang="en-US" altLang="ko-KR" sz="1600" dirty="0" err="1">
                <a:latin typeface="+mj-ea"/>
                <a:ea typeface="+mj-ea"/>
              </a:rPr>
              <a:t>yyyy</a:t>
            </a:r>
            <a:r>
              <a:rPr lang="en-US" altLang="ko-KR" sz="1600" dirty="0">
                <a:latin typeface="+mj-ea"/>
                <a:ea typeface="+mj-ea"/>
              </a:rPr>
              <a:t>-MM-dd</a:t>
            </a:r>
            <a:r>
              <a:rPr lang="ko-KR" altLang="en-US" sz="1600" dirty="0">
                <a:latin typeface="+mj-ea"/>
                <a:ea typeface="+mj-ea"/>
              </a:rPr>
              <a:t> 형태에 맞게 변경해서 오류를 해결했다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</a:p>
          <a:p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076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03E51-9114-C9EA-7421-2640C56F90FA}"/>
              </a:ext>
            </a:extLst>
          </p:cNvPr>
          <p:cNvSpPr txBox="1"/>
          <p:nvPr/>
        </p:nvSpPr>
        <p:spPr>
          <a:xfrm>
            <a:off x="314794" y="284971"/>
            <a:ext cx="1152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프라이머리키 적용 시키기 전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07B3DB-0DE2-9295-E114-C6ADADB2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59" y="726304"/>
            <a:ext cx="3137361" cy="2524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C5C6C-99ED-8511-0F4A-D01BA956BEFB}"/>
              </a:ext>
            </a:extLst>
          </p:cNvPr>
          <p:cNvSpPr txBox="1"/>
          <p:nvPr/>
        </p:nvSpPr>
        <p:spPr>
          <a:xfrm>
            <a:off x="307299" y="3318955"/>
            <a:ext cx="1152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프라이머리키 적용 시킨 후  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0F2E54-9B57-6D29-925B-10DEEE67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05" y="3596999"/>
            <a:ext cx="6125430" cy="29341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1052D9-E41E-5CAD-E6A0-16C234D0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253" y="326892"/>
            <a:ext cx="6144482" cy="28388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869C5E-C1B4-8C0A-94EE-EEC83A08D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71" y="3787283"/>
            <a:ext cx="3229249" cy="26156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0EC8575-458C-50A8-9361-08EC92F4E279}"/>
                  </a:ext>
                </a:extLst>
              </p14:cNvPr>
              <p14:cNvContentPartPr/>
              <p14:nvPr/>
            </p14:nvContentPartPr>
            <p14:xfrm>
              <a:off x="853708" y="3149386"/>
              <a:ext cx="32868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0EC8575-458C-50A8-9361-08EC92F4E2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0068" y="3041746"/>
                <a:ext cx="436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AE684BD-37F6-DAE3-25C2-4F97ADFBB03C}"/>
                  </a:ext>
                </a:extLst>
              </p14:cNvPr>
              <p14:cNvContentPartPr/>
              <p14:nvPr/>
            </p14:nvContentPartPr>
            <p14:xfrm>
              <a:off x="752520" y="6316115"/>
              <a:ext cx="33876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AE684BD-37F6-DAE3-25C2-4F97ADFBB0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520" y="6208475"/>
                <a:ext cx="4464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3739E6F-B69B-4AAB-5F72-675453D39396}"/>
              </a:ext>
            </a:extLst>
          </p:cNvPr>
          <p:cNvSpPr/>
          <p:nvPr/>
        </p:nvSpPr>
        <p:spPr>
          <a:xfrm>
            <a:off x="4482059" y="498624"/>
            <a:ext cx="73451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8D1B886-C95B-B790-C6F9-3F883D9E5477}"/>
              </a:ext>
            </a:extLst>
          </p:cNvPr>
          <p:cNvSpPr/>
          <p:nvPr/>
        </p:nvSpPr>
        <p:spPr>
          <a:xfrm>
            <a:off x="4482059" y="3587228"/>
            <a:ext cx="73451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5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E2CAE4-AE6A-7507-A8C5-374C004D80B7}"/>
              </a:ext>
            </a:extLst>
          </p:cNvPr>
          <p:cNvSpPr txBox="1"/>
          <p:nvPr/>
        </p:nvSpPr>
        <p:spPr>
          <a:xfrm>
            <a:off x="7060367" y="367258"/>
            <a:ext cx="3828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Freewifi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1447C0-C349-06CA-D268-9632BDC8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20" y="2819468"/>
            <a:ext cx="5231567" cy="3671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F6F01-D7C0-4BA8-8681-EC63BB43BE30}"/>
              </a:ext>
            </a:extLst>
          </p:cNvPr>
          <p:cNvSpPr txBox="1"/>
          <p:nvPr/>
        </p:nvSpPr>
        <p:spPr>
          <a:xfrm>
            <a:off x="6460316" y="2279105"/>
            <a:ext cx="502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Freewifi</a:t>
            </a:r>
            <a:r>
              <a:rPr lang="en-US" altLang="ko-KR" sz="2000" dirty="0"/>
              <a:t> </a:t>
            </a:r>
            <a:r>
              <a:rPr lang="ko-KR" altLang="en-US" sz="2000" dirty="0"/>
              <a:t>최단거리 구하는 코드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16A146-2616-3A5E-557E-73501171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39" y="367258"/>
            <a:ext cx="5957159" cy="61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3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79E2D0-0631-9BF9-0256-2E301B6E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6" y="318655"/>
            <a:ext cx="10333561" cy="46287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1B36FE-0AC1-ADB1-5F58-0A5CE1AEB8AD}"/>
              </a:ext>
            </a:extLst>
          </p:cNvPr>
          <p:cNvSpPr txBox="1"/>
          <p:nvPr/>
        </p:nvSpPr>
        <p:spPr>
          <a:xfrm>
            <a:off x="339436" y="5261548"/>
            <a:ext cx="9134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select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host,user,plugin,authentication_string</a:t>
            </a:r>
            <a:r>
              <a:rPr lang="en-US" altLang="ko-KR" dirty="0">
                <a:latin typeface="+mj-ea"/>
                <a:ea typeface="+mj-ea"/>
              </a:rPr>
              <a:t> from </a:t>
            </a:r>
            <a:r>
              <a:rPr lang="en-US" altLang="ko-KR" dirty="0" err="1">
                <a:latin typeface="+mj-ea"/>
                <a:ea typeface="+mj-ea"/>
              </a:rPr>
              <a:t>mysql.user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mysql.user</a:t>
            </a:r>
            <a:r>
              <a:rPr lang="ko-KR" altLang="en-US" dirty="0">
                <a:latin typeface="+mj-ea"/>
                <a:ea typeface="+mj-ea"/>
              </a:rPr>
              <a:t>에 있는 사용자 정보를 찾아본다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125B5BA-9CC1-E806-7F3B-601AB8D7149F}"/>
                  </a:ext>
                </a:extLst>
              </p14:cNvPr>
              <p14:cNvContentPartPr/>
              <p14:nvPr/>
            </p14:nvContentPartPr>
            <p14:xfrm>
              <a:off x="1107818" y="445344"/>
              <a:ext cx="6453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125B5BA-9CC1-E806-7F3B-601AB8D714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818" y="337344"/>
                <a:ext cx="6561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1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35FEEB-8926-5E1A-2FD8-97D60A4DA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9" y="345548"/>
            <a:ext cx="7487838" cy="5296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53A71D-4C44-2EE2-1661-71EABF4C54D9}"/>
              </a:ext>
            </a:extLst>
          </p:cNvPr>
          <p:cNvSpPr txBox="1"/>
          <p:nvPr/>
        </p:nvSpPr>
        <p:spPr>
          <a:xfrm>
            <a:off x="7943770" y="345548"/>
            <a:ext cx="43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ParkingStation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8BB7DC-18F5-3744-E12D-856352B95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29" y="5642040"/>
            <a:ext cx="11603069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8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0CEAE5-3C0A-1265-9B22-7FA4A4BA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0" y="306467"/>
            <a:ext cx="5149622" cy="29115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6970E4-F206-54B2-96BD-A0192BED4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20" y="3217985"/>
            <a:ext cx="5149622" cy="3271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87F10-1924-30D4-EDDF-C1D62CF31653}"/>
              </a:ext>
            </a:extLst>
          </p:cNvPr>
          <p:cNvSpPr txBox="1"/>
          <p:nvPr/>
        </p:nvSpPr>
        <p:spPr>
          <a:xfrm>
            <a:off x="6096000" y="306467"/>
            <a:ext cx="43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ParkingStation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048A63-C831-AA4D-6A1E-4A04802FB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358" y="3259423"/>
            <a:ext cx="4805608" cy="322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79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1921D6-A7B7-AD6A-8267-78750610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15" y="244192"/>
            <a:ext cx="6050214" cy="39085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2F0BB9-F9D8-AF62-1352-34C97BD34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15" y="4143069"/>
            <a:ext cx="6050214" cy="2470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A4BEC0-7A72-B62D-B69D-BD860AD00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542" y="3801523"/>
            <a:ext cx="5153943" cy="2812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751B1-F585-49D4-6302-DF076924A7FD}"/>
              </a:ext>
            </a:extLst>
          </p:cNvPr>
          <p:cNvSpPr txBox="1"/>
          <p:nvPr/>
        </p:nvSpPr>
        <p:spPr>
          <a:xfrm>
            <a:off x="6669542" y="3294244"/>
            <a:ext cx="502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ParkingStation</a:t>
            </a:r>
            <a:r>
              <a:rPr lang="en-US" altLang="ko-KR" sz="2000" dirty="0"/>
              <a:t> </a:t>
            </a:r>
            <a:r>
              <a:rPr lang="ko-KR" altLang="en-US" sz="2000" dirty="0"/>
              <a:t>최단거리 구하는 코드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72945-11A3-D3C2-FF40-6B9D8162F354}"/>
              </a:ext>
            </a:extLst>
          </p:cNvPr>
          <p:cNvSpPr txBox="1"/>
          <p:nvPr/>
        </p:nvSpPr>
        <p:spPr>
          <a:xfrm>
            <a:off x="6669542" y="244192"/>
            <a:ext cx="43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ParkingStation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9282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3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437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471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414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342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92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0A379-F1A3-D3D1-3F11-E0161A9B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5" y="431197"/>
            <a:ext cx="11500611" cy="5831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0B311F-5680-8EA8-5E2B-A1E657D8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94" y="1819895"/>
            <a:ext cx="11500611" cy="775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9A5E4-90EC-B78A-CB83-A2E749C6E97B}"/>
              </a:ext>
            </a:extLst>
          </p:cNvPr>
          <p:cNvSpPr txBox="1"/>
          <p:nvPr/>
        </p:nvSpPr>
        <p:spPr>
          <a:xfrm>
            <a:off x="345025" y="2802327"/>
            <a:ext cx="1150061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에러 메시지인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"ERROR 1396 (HY000): Operation CREATE USER failed for 'root'@'%'"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CREATE USER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작업에 실패했다는 것을 알려줍니다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이 오류는 이미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'%'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호스트에서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'root'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사용자가 생성되어 있어서 중복으로 생성할 수 없기 때문입니다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또는 권한 부여 작업에서 호스트명이나 사용자 이름이 잘못된 경우에도 이 오류가 발생할 수 있습니다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&lt;&lt;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해결 방법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&gt;&gt;</a:t>
            </a:r>
          </a:p>
          <a:p>
            <a:pPr algn="l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이미 생성된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'root'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사용자가 있는지 확인하고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필요에 따라 해당 사용자를 수정합니다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호스트명 대신 실제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IP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주소를 사용하여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'root'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사용자를 생성합니다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'root'@'192.168.1.100'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과 같이 작성합니다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이미 존재하는 사용자 계정에 대한 권한을 변경하는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GRANT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명령어를 사용하여 필요한 권한을 부여합니다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다음과 같이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GRANT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명령어를 사용하여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'root'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사용자에게 모든 호스트에서 모든 권한을 부여할 수 있습니다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3.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이미 존재하는 사용자 계정에 대한 권한을 변경하는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GRANT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명령어를 사용하여 필요한 권한을 부여합니다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475FD-99B4-B711-16D6-A0DE1DED4B3C}"/>
              </a:ext>
            </a:extLst>
          </p:cNvPr>
          <p:cNvSpPr txBox="1"/>
          <p:nvPr/>
        </p:nvSpPr>
        <p:spPr>
          <a:xfrm>
            <a:off x="345025" y="1047778"/>
            <a:ext cx="11058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alter user ‘</a:t>
            </a:r>
            <a:r>
              <a:rPr lang="en-US" altLang="ko-KR" sz="1600" dirty="0" err="1">
                <a:latin typeface="+mj-ea"/>
                <a:ea typeface="+mj-ea"/>
              </a:rPr>
              <a:t>root’@’localhost</a:t>
            </a:r>
            <a:r>
              <a:rPr lang="en-US" altLang="ko-KR" sz="1600" dirty="0">
                <a:latin typeface="+mj-ea"/>
                <a:ea typeface="+mj-ea"/>
              </a:rPr>
              <a:t>’ identified with </a:t>
            </a:r>
            <a:r>
              <a:rPr lang="en-US" altLang="ko-KR" sz="1600" dirty="0" err="1">
                <a:latin typeface="+mj-ea"/>
                <a:ea typeface="+mj-ea"/>
              </a:rPr>
              <a:t>mysql_native_password</a:t>
            </a:r>
            <a:r>
              <a:rPr lang="en-US" altLang="ko-KR" sz="1600" dirty="0">
                <a:latin typeface="+mj-ea"/>
                <a:ea typeface="+mj-ea"/>
              </a:rPr>
              <a:t> by ‘</a:t>
            </a:r>
            <a:r>
              <a:rPr lang="en-US" altLang="ko-KR" sz="1600" dirty="0" err="1">
                <a:latin typeface="+mj-ea"/>
                <a:ea typeface="+mj-ea"/>
              </a:rPr>
              <a:t>kopoctc</a:t>
            </a:r>
            <a:r>
              <a:rPr lang="en-US" altLang="ko-KR" sz="1600" dirty="0">
                <a:latin typeface="+mj-ea"/>
                <a:ea typeface="+mj-ea"/>
              </a:rPr>
              <a:t>’;</a:t>
            </a:r>
          </a:p>
          <a:p>
            <a:r>
              <a:rPr lang="en-US" altLang="ko-KR" sz="1600" dirty="0">
                <a:latin typeface="+mj-ea"/>
                <a:ea typeface="+mj-ea"/>
              </a:rPr>
              <a:t>( root</a:t>
            </a:r>
            <a:r>
              <a:rPr lang="ko-KR" altLang="en-US" sz="1600" dirty="0">
                <a:latin typeface="+mj-ea"/>
                <a:ea typeface="+mj-ea"/>
              </a:rPr>
              <a:t>의 패스워드를 설정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서버내부에서만 사용되는 </a:t>
            </a:r>
            <a:r>
              <a:rPr lang="en-US" altLang="ko-KR" sz="1600" dirty="0">
                <a:latin typeface="+mj-ea"/>
                <a:ea typeface="+mj-ea"/>
              </a:rPr>
              <a:t>root </a:t>
            </a:r>
            <a:r>
              <a:rPr lang="ko-KR" altLang="en-US" sz="1600" dirty="0">
                <a:latin typeface="+mj-ea"/>
                <a:ea typeface="+mj-ea"/>
              </a:rPr>
              <a:t>사용자 아이디 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endParaRPr lang="ko-KR" altLang="en-US" sz="16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2A0A3BC-9629-D77A-1C83-D76016D37D09}"/>
                  </a:ext>
                </a:extLst>
              </p14:cNvPr>
              <p14:cNvContentPartPr/>
              <p14:nvPr/>
            </p14:nvContentPartPr>
            <p14:xfrm>
              <a:off x="1301498" y="561264"/>
              <a:ext cx="1042992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2A0A3BC-9629-D77A-1C83-D76016D37D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858" y="453624"/>
                <a:ext cx="10537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D0397A0-873F-5DC6-9211-05EAD37E05F0}"/>
                  </a:ext>
                </a:extLst>
              </p14:cNvPr>
              <p14:cNvContentPartPr/>
              <p14:nvPr/>
            </p14:nvContentPartPr>
            <p14:xfrm>
              <a:off x="1619018" y="2033664"/>
              <a:ext cx="898848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D0397A0-873F-5DC6-9211-05EAD37E05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5378" y="1926024"/>
                <a:ext cx="9096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5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5E65C8-19E4-0DE0-3668-34736BF79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47" y="431198"/>
            <a:ext cx="11369661" cy="9934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B61C60-4F2B-7C8A-2C93-9BA7B3A3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47" y="2630824"/>
            <a:ext cx="11369660" cy="1564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E5B90D-9FF5-E3A8-98AE-C3151AE18DC7}"/>
              </a:ext>
            </a:extLst>
          </p:cNvPr>
          <p:cNvSpPr txBox="1"/>
          <p:nvPr/>
        </p:nvSpPr>
        <p:spPr>
          <a:xfrm>
            <a:off x="392847" y="1424664"/>
            <a:ext cx="11406306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grant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all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privileges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on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*.*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to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‘root’@’%’;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 원격에 접속하는 </a:t>
            </a:r>
            <a:r>
              <a:rPr lang="en-US" altLang="ko-KR" sz="2000" dirty="0">
                <a:latin typeface="+mj-ea"/>
                <a:ea typeface="+mj-ea"/>
              </a:rPr>
              <a:t>root</a:t>
            </a:r>
            <a:r>
              <a:rPr lang="ko-KR" altLang="en-US" sz="2000" dirty="0">
                <a:latin typeface="+mj-ea"/>
                <a:ea typeface="+mj-ea"/>
              </a:rPr>
              <a:t> 사용자는 모든 권한을 가지게 된다</a:t>
            </a:r>
            <a:r>
              <a:rPr lang="en-US" altLang="ko-KR" sz="2000" dirty="0">
                <a:latin typeface="+mj-ea"/>
                <a:ea typeface="+mj-ea"/>
              </a:rPr>
              <a:t>. )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44D96-7F03-4E1F-C32E-A78806D2C241}"/>
              </a:ext>
            </a:extLst>
          </p:cNvPr>
          <p:cNvSpPr txBox="1"/>
          <p:nvPr/>
        </p:nvSpPr>
        <p:spPr>
          <a:xfrm>
            <a:off x="392847" y="4431771"/>
            <a:ext cx="1140630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flush privileges;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( </a:t>
            </a:r>
            <a:r>
              <a:rPr lang="ko-KR" altLang="en-US" dirty="0">
                <a:latin typeface="+mj-ea"/>
                <a:ea typeface="+mj-ea"/>
              </a:rPr>
              <a:t>마지막으로 권한 설정한 것을 확정한다</a:t>
            </a:r>
            <a:r>
              <a:rPr lang="en-US" altLang="ko-KR" dirty="0">
                <a:latin typeface="+mj-ea"/>
                <a:ea typeface="+mj-ea"/>
              </a:rPr>
              <a:t>. )</a:t>
            </a:r>
            <a:endParaRPr lang="ko-KR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F84036B-31E2-A813-3F44-7B68B1EF554E}"/>
                  </a:ext>
                </a:extLst>
              </p14:cNvPr>
              <p14:cNvContentPartPr/>
              <p14:nvPr/>
            </p14:nvContentPartPr>
            <p14:xfrm>
              <a:off x="1983338" y="659904"/>
              <a:ext cx="939780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F84036B-31E2-A813-3F44-7B68B1EF55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3698" y="480264"/>
                <a:ext cx="9577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AA85E0E-D2FE-FC6D-5A6D-36FE271043DD}"/>
                  </a:ext>
                </a:extLst>
              </p14:cNvPr>
              <p14:cNvContentPartPr/>
              <p14:nvPr/>
            </p14:nvContentPartPr>
            <p14:xfrm>
              <a:off x="2673098" y="2899464"/>
              <a:ext cx="518112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AA85E0E-D2FE-FC6D-5A6D-36FE271043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3458" y="2719464"/>
                <a:ext cx="53607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7AB75D6-63FD-1782-72E1-790AF45B8723}"/>
                  </a:ext>
                </a:extLst>
              </p14:cNvPr>
              <p14:cNvContentPartPr/>
              <p14:nvPr/>
            </p14:nvContentPartPr>
            <p14:xfrm>
              <a:off x="2626658" y="3038784"/>
              <a:ext cx="480168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7AB75D6-63FD-1782-72E1-790AF45B87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6658" y="2859144"/>
                <a:ext cx="49813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3D0CA95-2515-BDCD-673D-0ECF5095DA71}"/>
                  </a:ext>
                </a:extLst>
              </p14:cNvPr>
              <p14:cNvContentPartPr/>
              <p14:nvPr/>
            </p14:nvContentPartPr>
            <p14:xfrm>
              <a:off x="7562978" y="3038784"/>
              <a:ext cx="828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3D0CA95-2515-BDCD-673D-0ECF5095DA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2978" y="2859144"/>
                <a:ext cx="18792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2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9C0624-84AE-32AE-C6BC-7B98A167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6" y="369214"/>
            <a:ext cx="11500168" cy="24814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1A0278-7676-6F2B-06E6-8B89740AE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16" y="3013950"/>
            <a:ext cx="5500702" cy="1162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20852-6991-70A1-12BF-BAC3C4F07A39}"/>
              </a:ext>
            </a:extLst>
          </p:cNvPr>
          <p:cNvSpPr txBox="1"/>
          <p:nvPr/>
        </p:nvSpPr>
        <p:spPr>
          <a:xfrm>
            <a:off x="345916" y="4252087"/>
            <a:ext cx="1150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j-ea"/>
                <a:ea typeface="+mj-ea"/>
              </a:rPr>
              <a:t>wq</a:t>
            </a:r>
            <a:r>
              <a:rPr lang="ko-KR" altLang="en-US" sz="2000" b="1" dirty="0">
                <a:latin typeface="+mj-ea"/>
                <a:ea typeface="+mj-ea"/>
              </a:rPr>
              <a:t>로 저장 후 </a:t>
            </a:r>
            <a:r>
              <a:rPr lang="en-US" altLang="ko-KR" sz="2000" b="1" dirty="0">
                <a:latin typeface="+mj-ea"/>
                <a:ea typeface="+mj-ea"/>
              </a:rPr>
              <a:t>ubuntu reboot(</a:t>
            </a:r>
            <a:r>
              <a:rPr lang="ko-KR" altLang="en-US" sz="2000" b="1" dirty="0">
                <a:latin typeface="+mj-ea"/>
                <a:ea typeface="+mj-ea"/>
              </a:rPr>
              <a:t>재부팅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이후 </a:t>
            </a:r>
            <a:r>
              <a:rPr lang="en-US" altLang="ko-KR" sz="2000" b="1" dirty="0">
                <a:latin typeface="+mj-ea"/>
                <a:ea typeface="+mj-ea"/>
              </a:rPr>
              <a:t>putty </a:t>
            </a:r>
            <a:r>
              <a:rPr lang="ko-KR" altLang="en-US" sz="2000" b="1" dirty="0" err="1">
                <a:latin typeface="+mj-ea"/>
                <a:ea typeface="+mj-ea"/>
              </a:rPr>
              <a:t>재접속</a:t>
            </a:r>
            <a:r>
              <a:rPr lang="ko-KR" altLang="en-US" sz="2000" b="1" dirty="0">
                <a:latin typeface="+mj-ea"/>
                <a:ea typeface="+mj-ea"/>
              </a:rPr>
              <a:t> 할 때 </a:t>
            </a:r>
            <a:r>
              <a:rPr lang="en-US" altLang="ko-KR" sz="2000" b="1" dirty="0">
                <a:latin typeface="+mj-ea"/>
                <a:ea typeface="+mj-ea"/>
              </a:rPr>
              <a:t>login as: </a:t>
            </a:r>
            <a:r>
              <a:rPr lang="ko-KR" altLang="en-US" sz="2000" b="1" dirty="0">
                <a:latin typeface="+mj-ea"/>
                <a:ea typeface="+mj-ea"/>
              </a:rPr>
              <a:t>를 </a:t>
            </a:r>
            <a:r>
              <a:rPr lang="en-US" altLang="ko-KR" sz="2000" b="1" dirty="0">
                <a:latin typeface="+mj-ea"/>
                <a:ea typeface="+mj-ea"/>
              </a:rPr>
              <a:t>root , password:</a:t>
            </a:r>
            <a:r>
              <a:rPr lang="ko-KR" altLang="en-US" sz="2000" b="1" dirty="0">
                <a:latin typeface="+mj-ea"/>
                <a:ea typeface="+mj-ea"/>
              </a:rPr>
              <a:t> 를 설정한 비밀번호를 했을 때 접속이 성공하면 완료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5A39F4-5CB8-5F27-D435-E47F989B2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16" y="5575526"/>
            <a:ext cx="9853581" cy="9132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53D67B0-D411-2556-F7DF-D42941E36338}"/>
                  </a:ext>
                </a:extLst>
              </p14:cNvPr>
              <p14:cNvContentPartPr/>
              <p14:nvPr/>
            </p14:nvContentPartPr>
            <p14:xfrm>
              <a:off x="3300938" y="522744"/>
              <a:ext cx="7545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53D67B0-D411-2556-F7DF-D42941E363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6938" y="414744"/>
                <a:ext cx="862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4B292C7-8B2C-A1A5-FD8E-2C8DCF809242}"/>
                  </a:ext>
                </a:extLst>
              </p14:cNvPr>
              <p14:cNvContentPartPr/>
              <p14:nvPr/>
            </p14:nvContentPartPr>
            <p14:xfrm>
              <a:off x="2456018" y="1080744"/>
              <a:ext cx="171000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4B292C7-8B2C-A1A5-FD8E-2C8DCF8092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02378" y="972744"/>
                <a:ext cx="1817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9746DD7-C287-23D7-8533-372C07CADD4D}"/>
                  </a:ext>
                </a:extLst>
              </p14:cNvPr>
              <p14:cNvContentPartPr/>
              <p14:nvPr/>
            </p14:nvContentPartPr>
            <p14:xfrm>
              <a:off x="3424778" y="1344264"/>
              <a:ext cx="42804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9746DD7-C287-23D7-8533-372C07CADD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70778" y="1236264"/>
                <a:ext cx="535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7CD7884-B9D2-C1A0-4E40-49FC46DA8E8B}"/>
                  </a:ext>
                </a:extLst>
              </p14:cNvPr>
              <p14:cNvContentPartPr/>
              <p14:nvPr/>
            </p14:nvContentPartPr>
            <p14:xfrm>
              <a:off x="2045618" y="2715864"/>
              <a:ext cx="336672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7CD7884-B9D2-C1A0-4E40-49FC46DA8E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91618" y="2607864"/>
                <a:ext cx="34743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20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9E3BD35-443B-BE00-4967-4E79AEB2C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3" y="383746"/>
            <a:ext cx="7837336" cy="52371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645CB9-B0A8-85CE-6ADF-6B44615760D4}"/>
              </a:ext>
            </a:extLst>
          </p:cNvPr>
          <p:cNvSpPr txBox="1"/>
          <p:nvPr/>
        </p:nvSpPr>
        <p:spPr>
          <a:xfrm>
            <a:off x="392847" y="5746584"/>
            <a:ext cx="1140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포트 번호 확인</a:t>
            </a:r>
            <a:r>
              <a:rPr lang="en-US" altLang="ko-KR" dirty="0">
                <a:latin typeface="+mj-ea"/>
                <a:ea typeface="+mj-ea"/>
              </a:rPr>
              <a:t>!</a:t>
            </a:r>
            <a:endParaRPr lang="ko-KR" altLang="en-US" sz="18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19AC553-70F6-1CE5-ABAD-8BDB940AA80B}"/>
                  </a:ext>
                </a:extLst>
              </p14:cNvPr>
              <p14:cNvContentPartPr/>
              <p14:nvPr/>
            </p14:nvContentPartPr>
            <p14:xfrm>
              <a:off x="4796378" y="1576464"/>
              <a:ext cx="36144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19AC553-70F6-1CE5-ABAD-8BDB940AA8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2378" y="1468824"/>
                <a:ext cx="469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62485C2-DB19-6A73-1758-4AE8B2D3925E}"/>
                  </a:ext>
                </a:extLst>
              </p14:cNvPr>
              <p14:cNvContentPartPr/>
              <p14:nvPr/>
            </p14:nvContentPartPr>
            <p14:xfrm>
              <a:off x="619658" y="1576464"/>
              <a:ext cx="5799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62485C2-DB19-6A73-1758-4AE8B2D392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658" y="1468824"/>
                <a:ext cx="6876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15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5C07F0-3F52-48FE-C3DD-00612DDB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5" y="1697426"/>
            <a:ext cx="8118563" cy="8607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6E874F-BBE8-594E-0AFD-53FDF58A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18" y="3699656"/>
            <a:ext cx="8118563" cy="784877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BA76FC5-352D-5FB9-C9C0-DC67F94C710B}"/>
              </a:ext>
            </a:extLst>
          </p:cNvPr>
          <p:cNvSpPr/>
          <p:nvPr/>
        </p:nvSpPr>
        <p:spPr>
          <a:xfrm>
            <a:off x="3854339" y="2848079"/>
            <a:ext cx="568037" cy="673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78BD7-EBEF-E122-A14A-7FCB093A0E77}"/>
              </a:ext>
            </a:extLst>
          </p:cNvPr>
          <p:cNvSpPr txBox="1"/>
          <p:nvPr/>
        </p:nvSpPr>
        <p:spPr>
          <a:xfrm>
            <a:off x="360418" y="4891986"/>
            <a:ext cx="11500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j-ea"/>
                <a:ea typeface="+mj-ea"/>
              </a:rPr>
              <a:t>wq</a:t>
            </a:r>
            <a:r>
              <a:rPr lang="ko-KR" altLang="en-US" sz="2000" b="1" dirty="0">
                <a:latin typeface="+mj-ea"/>
                <a:ea typeface="+mj-ea"/>
              </a:rPr>
              <a:t>로 저장 후 </a:t>
            </a:r>
            <a:r>
              <a:rPr lang="en-US" altLang="ko-KR" sz="2000" b="1" dirty="0">
                <a:latin typeface="+mj-ea"/>
                <a:ea typeface="+mj-ea"/>
              </a:rPr>
              <a:t>ubuntu reboot(</a:t>
            </a:r>
            <a:r>
              <a:rPr lang="ko-KR" altLang="en-US" sz="2000" b="1" dirty="0">
                <a:latin typeface="+mj-ea"/>
                <a:ea typeface="+mj-ea"/>
              </a:rPr>
              <a:t>재부팅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이후 </a:t>
            </a:r>
            <a:r>
              <a:rPr lang="en-US" altLang="ko-KR" sz="2000" b="1" dirty="0">
                <a:latin typeface="+mj-ea"/>
                <a:ea typeface="+mj-ea"/>
              </a:rPr>
              <a:t>putty </a:t>
            </a:r>
            <a:r>
              <a:rPr lang="ko-KR" altLang="en-US" sz="2000" b="1" dirty="0" err="1">
                <a:latin typeface="+mj-ea"/>
                <a:ea typeface="+mj-ea"/>
              </a:rPr>
              <a:t>재접속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A63CF-6F46-96CE-2436-3437965CA368}"/>
              </a:ext>
            </a:extLst>
          </p:cNvPr>
          <p:cNvSpPr txBox="1"/>
          <p:nvPr/>
        </p:nvSpPr>
        <p:spPr>
          <a:xfrm>
            <a:off x="360418" y="439989"/>
            <a:ext cx="11500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j-ea"/>
                <a:ea typeface="+mj-ea"/>
              </a:rPr>
              <a:t>vi /</a:t>
            </a:r>
            <a:r>
              <a:rPr lang="en-US" altLang="ko-KR" sz="2400" b="1" dirty="0" err="1">
                <a:latin typeface="+mj-ea"/>
                <a:ea typeface="+mj-ea"/>
              </a:rPr>
              <a:t>etc</a:t>
            </a:r>
            <a:r>
              <a:rPr lang="en-US" altLang="ko-KR" sz="2400" b="1" dirty="0">
                <a:latin typeface="+mj-ea"/>
                <a:ea typeface="+mj-ea"/>
              </a:rPr>
              <a:t>/</a:t>
            </a:r>
            <a:r>
              <a:rPr lang="en-US" altLang="ko-KR" sz="2400" b="1" dirty="0" err="1">
                <a:latin typeface="+mj-ea"/>
                <a:ea typeface="+mj-ea"/>
              </a:rPr>
              <a:t>mysql</a:t>
            </a:r>
            <a:r>
              <a:rPr lang="en-US" altLang="ko-KR" sz="2400" b="1" dirty="0">
                <a:latin typeface="+mj-ea"/>
                <a:ea typeface="+mj-ea"/>
              </a:rPr>
              <a:t>/</a:t>
            </a:r>
            <a:r>
              <a:rPr lang="en-US" altLang="ko-KR" sz="2400" b="1" dirty="0" err="1">
                <a:latin typeface="+mj-ea"/>
                <a:ea typeface="+mj-ea"/>
              </a:rPr>
              <a:t>mysql.conf.d</a:t>
            </a:r>
            <a:r>
              <a:rPr lang="en-US" altLang="ko-KR" sz="2400" b="1" dirty="0">
                <a:latin typeface="+mj-ea"/>
                <a:ea typeface="+mj-ea"/>
              </a:rPr>
              <a:t>/</a:t>
            </a:r>
            <a:r>
              <a:rPr lang="en-US" altLang="ko-KR" sz="2400" b="1" dirty="0" err="1">
                <a:latin typeface="+mj-ea"/>
                <a:ea typeface="+mj-ea"/>
              </a:rPr>
              <a:t>mysqld.cnf</a:t>
            </a:r>
            <a:endParaRPr lang="en-US" altLang="ko-KR" sz="2400" b="1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31,32 </a:t>
            </a:r>
            <a:r>
              <a:rPr lang="ko-KR" altLang="en-US" sz="2400" dirty="0">
                <a:latin typeface="+mj-ea"/>
                <a:ea typeface="+mj-ea"/>
              </a:rPr>
              <a:t>행에 주석처리 안된 부분 주석처리 해준다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000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42A698-511D-48D9-1B99-992618F02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60" y="318654"/>
            <a:ext cx="5845243" cy="62622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0AAE3C-D25E-6A95-0716-050C20657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59" y="318654"/>
            <a:ext cx="4324954" cy="2200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8F6919-BE37-F2E1-CF27-09AE9E500DFC}"/>
              </a:ext>
            </a:extLst>
          </p:cNvPr>
          <p:cNvSpPr txBox="1"/>
          <p:nvPr/>
        </p:nvSpPr>
        <p:spPr>
          <a:xfrm>
            <a:off x="6358270" y="2764465"/>
            <a:ext cx="547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MySQL</a:t>
            </a:r>
            <a:r>
              <a:rPr lang="ko-KR" altLang="en-US" dirty="0"/>
              <a:t> </a:t>
            </a:r>
            <a:r>
              <a:rPr lang="en-US" altLang="ko-KR" dirty="0"/>
              <a:t>Workbench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Manage Connections </a:t>
            </a:r>
            <a:r>
              <a:rPr lang="ko-KR" altLang="en-US" dirty="0"/>
              <a:t>설정 해주기</a:t>
            </a:r>
            <a:endParaRPr lang="en-US" altLang="ko-KR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5134AC0-F92C-4FA5-F285-46AF67F83E99}"/>
              </a:ext>
            </a:extLst>
          </p:cNvPr>
          <p:cNvSpPr/>
          <p:nvPr/>
        </p:nvSpPr>
        <p:spPr>
          <a:xfrm>
            <a:off x="6205203" y="1274164"/>
            <a:ext cx="734089" cy="539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FC31E90-3A93-A71A-DA69-3059B7F722DF}"/>
                  </a:ext>
                </a:extLst>
              </p14:cNvPr>
              <p14:cNvContentPartPr/>
              <p14:nvPr/>
            </p14:nvContentPartPr>
            <p14:xfrm>
              <a:off x="5214698" y="5311824"/>
              <a:ext cx="61200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FC31E90-3A93-A71A-DA69-3059B7F722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058" y="5203824"/>
                <a:ext cx="719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FC8838A-DE19-2B8E-2000-7F51F3DAA57D}"/>
                  </a:ext>
                </a:extLst>
              </p14:cNvPr>
              <p14:cNvContentPartPr/>
              <p14:nvPr/>
            </p14:nvContentPartPr>
            <p14:xfrm>
              <a:off x="8554778" y="1429224"/>
              <a:ext cx="133272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FC8838A-DE19-2B8E-2000-7F51F3DAA5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1138" y="1321584"/>
                <a:ext cx="14403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73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2B3A32A-5C45-7120-8A82-3F14D3AA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98" y="359137"/>
            <a:ext cx="7943423" cy="53166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CEFEB-F346-0257-ACD3-458EE700C34B}"/>
              </a:ext>
            </a:extLst>
          </p:cNvPr>
          <p:cNvSpPr txBox="1"/>
          <p:nvPr/>
        </p:nvSpPr>
        <p:spPr>
          <a:xfrm>
            <a:off x="8349521" y="359137"/>
            <a:ext cx="343638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Hostname : </a:t>
            </a:r>
            <a:r>
              <a:rPr lang="ko-KR" altLang="en-US" sz="1800" dirty="0">
                <a:latin typeface="+mj-ea"/>
                <a:ea typeface="+mj-ea"/>
              </a:rPr>
              <a:t>내 </a:t>
            </a:r>
            <a:r>
              <a:rPr lang="en-US" altLang="ko-KR" sz="1800" dirty="0">
                <a:latin typeface="+mj-ea"/>
                <a:ea typeface="+mj-ea"/>
              </a:rPr>
              <a:t>IP</a:t>
            </a:r>
            <a:r>
              <a:rPr lang="ko-KR" altLang="en-US" sz="1800" dirty="0">
                <a:latin typeface="+mj-ea"/>
                <a:ea typeface="+mj-ea"/>
              </a:rPr>
              <a:t>주소 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Port : </a:t>
            </a:r>
            <a:r>
              <a:rPr lang="en-US" altLang="ko-KR" sz="1800" dirty="0" err="1">
                <a:latin typeface="+mj-ea"/>
                <a:ea typeface="+mj-ea"/>
              </a:rPr>
              <a:t>mysql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포트포워딩</a:t>
            </a:r>
            <a:r>
              <a:rPr lang="ko-KR" altLang="en-US" dirty="0">
                <a:latin typeface="+mj-ea"/>
                <a:ea typeface="+mj-ea"/>
              </a:rPr>
              <a:t> 번호 </a:t>
            </a:r>
            <a:r>
              <a:rPr lang="en-US" altLang="ko-KR" dirty="0">
                <a:latin typeface="+mj-ea"/>
                <a:ea typeface="+mj-ea"/>
              </a:rPr>
              <a:t>3307 </a:t>
            </a:r>
            <a:r>
              <a:rPr lang="ko-KR" altLang="en-US" dirty="0">
                <a:latin typeface="+mj-ea"/>
                <a:ea typeface="+mj-ea"/>
              </a:rPr>
              <a:t>연결 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Username : </a:t>
            </a:r>
            <a:r>
              <a:rPr lang="en-US" altLang="ko-KR" dirty="0">
                <a:latin typeface="+mj-ea"/>
                <a:ea typeface="+mj-ea"/>
              </a:rPr>
              <a:t>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Password : </a:t>
            </a:r>
            <a:r>
              <a:rPr lang="ko-KR" altLang="en-US" dirty="0">
                <a:latin typeface="+mj-ea"/>
                <a:ea typeface="+mj-ea"/>
              </a:rPr>
              <a:t>내가 설정한 비밀번호 입력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Test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Connection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</a:t>
            </a:r>
          </a:p>
          <a:p>
            <a:r>
              <a:rPr lang="ko-KR" altLang="en-US" sz="1800" dirty="0">
                <a:latin typeface="+mj-ea"/>
                <a:ea typeface="+mj-ea"/>
              </a:rPr>
              <a:t>내가 입력한 정보들로 제대로 연결이 되는지 테스트 해본다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98013E6-EDD8-F6E5-2919-85E58AD2A16E}"/>
                  </a:ext>
                </a:extLst>
              </p14:cNvPr>
              <p14:cNvContentPartPr/>
              <p14:nvPr/>
            </p14:nvContentPartPr>
            <p14:xfrm>
              <a:off x="2781458" y="1987224"/>
              <a:ext cx="37908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98013E6-EDD8-F6E5-2919-85E58AD2A1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7818" y="1879584"/>
                <a:ext cx="486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76285D0-C101-2C21-28B4-2ECF57E3C85F}"/>
                  </a:ext>
                </a:extLst>
              </p14:cNvPr>
              <p14:cNvContentPartPr/>
              <p14:nvPr/>
            </p14:nvContentPartPr>
            <p14:xfrm>
              <a:off x="4726538" y="1987224"/>
              <a:ext cx="10800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76285D0-C101-2C21-28B4-2ECF57E3C8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2898" y="1879584"/>
                <a:ext cx="215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737E108-5FAC-41BF-BA66-F80EE5EB41F3}"/>
                  </a:ext>
                </a:extLst>
              </p14:cNvPr>
              <p14:cNvContentPartPr/>
              <p14:nvPr/>
            </p14:nvContentPartPr>
            <p14:xfrm>
              <a:off x="2781458" y="2343624"/>
              <a:ext cx="37188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737E108-5FAC-41BF-BA66-F80EE5EB41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27818" y="2235984"/>
                <a:ext cx="479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6196B0E-B54E-4ADA-DEE7-6C6639662A88}"/>
                  </a:ext>
                </a:extLst>
              </p14:cNvPr>
              <p14:cNvContentPartPr/>
              <p14:nvPr/>
            </p14:nvContentPartPr>
            <p14:xfrm>
              <a:off x="3417218" y="2684544"/>
              <a:ext cx="7671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6196B0E-B54E-4ADA-DEE7-6C6639662A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63218" y="2576904"/>
                <a:ext cx="874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D8EEFF0-F1FA-A071-BCBE-274FA0485D7A}"/>
                  </a:ext>
                </a:extLst>
              </p14:cNvPr>
              <p14:cNvContentPartPr/>
              <p14:nvPr/>
            </p14:nvContentPartPr>
            <p14:xfrm>
              <a:off x="6516818" y="5474544"/>
              <a:ext cx="97632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D8EEFF0-F1FA-A071-BCBE-274FA0485D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62818" y="5366544"/>
                <a:ext cx="1083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95738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3736</TotalTime>
  <Words>567</Words>
  <Application>Microsoft Office PowerPoint</Application>
  <PresentationFormat>와이드스크린</PresentationFormat>
  <Paragraphs>91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Söhne</vt:lpstr>
      <vt:lpstr>맑은 고딕</vt:lpstr>
      <vt:lpstr>Arial</vt:lpstr>
      <vt:lpstr>Corbel</vt:lpstr>
      <vt:lpstr>기본</vt:lpstr>
      <vt:lpstr>데이터베이스 2강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153</cp:revision>
  <dcterms:created xsi:type="dcterms:W3CDTF">2023-03-20T00:01:30Z</dcterms:created>
  <dcterms:modified xsi:type="dcterms:W3CDTF">2023-05-09T12:42:46Z</dcterms:modified>
</cp:coreProperties>
</file>