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72" r:id="rId11"/>
    <p:sldId id="273" r:id="rId12"/>
    <p:sldId id="278" r:id="rId13"/>
    <p:sldId id="280" r:id="rId14"/>
    <p:sldId id="281" r:id="rId15"/>
    <p:sldId id="283" r:id="rId16"/>
    <p:sldId id="285" r:id="rId17"/>
    <p:sldId id="286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6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6" y="324399"/>
            <a:ext cx="11651992" cy="13434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7" y="1934121"/>
            <a:ext cx="4095839" cy="45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2" y="2008848"/>
            <a:ext cx="11402563" cy="25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094" y="2801547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하려는 조건을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오류발생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1" y="4330705"/>
            <a:ext cx="11402563" cy="325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2" y="1408675"/>
            <a:ext cx="11402563" cy="545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91" y="3756378"/>
            <a:ext cx="11402563" cy="44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091" y="423286"/>
            <a:ext cx="43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오류 부분 확인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17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8" y="492744"/>
            <a:ext cx="5634676" cy="199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4" y="1927373"/>
            <a:ext cx="2709362" cy="3756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05" y="482354"/>
            <a:ext cx="5878455" cy="207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053" y="1927373"/>
            <a:ext cx="1687647" cy="3983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158" y="791003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Select name, count(name) from </a:t>
            </a:r>
            <a:r>
              <a:rPr lang="en-US" altLang="ko-KR" sz="1400" dirty="0" err="1" smtClean="0">
                <a:latin typeface="+mj-ea"/>
                <a:ea typeface="+mj-ea"/>
              </a:rPr>
              <a:t>examtable</a:t>
            </a:r>
            <a:r>
              <a:rPr lang="en-US" altLang="ko-KR" sz="1400" dirty="0" smtClean="0">
                <a:latin typeface="+mj-ea"/>
                <a:ea typeface="+mj-ea"/>
              </a:rPr>
              <a:t> group by name;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9894" y="791003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Select </a:t>
            </a:r>
            <a:r>
              <a:rPr lang="en-US" altLang="ko-KR" sz="1400" dirty="0" err="1" smtClean="0">
                <a:latin typeface="+mj-ea"/>
                <a:ea typeface="+mj-ea"/>
              </a:rPr>
              <a:t>kor,count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kor</a:t>
            </a:r>
            <a:r>
              <a:rPr lang="en-US" altLang="ko-KR" sz="1400" dirty="0" smtClean="0">
                <a:latin typeface="+mj-ea"/>
                <a:ea typeface="+mj-ea"/>
              </a:rPr>
              <a:t>) from </a:t>
            </a:r>
            <a:r>
              <a:rPr lang="en-US" altLang="ko-KR" sz="1400" dirty="0" err="1" smtClean="0">
                <a:latin typeface="+mj-ea"/>
                <a:ea typeface="+mj-ea"/>
              </a:rPr>
              <a:t>examtable</a:t>
            </a:r>
            <a:r>
              <a:rPr lang="en-US" altLang="ko-KR" sz="1400" dirty="0" smtClean="0">
                <a:latin typeface="+mj-ea"/>
                <a:ea typeface="+mj-ea"/>
              </a:rPr>
              <a:t> group by </a:t>
            </a:r>
            <a:r>
              <a:rPr lang="en-US" altLang="ko-KR" sz="1400" dirty="0" err="1" smtClean="0">
                <a:latin typeface="+mj-ea"/>
                <a:ea typeface="+mj-ea"/>
              </a:rPr>
              <a:t>kor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420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4" y="472828"/>
            <a:ext cx="11373395" cy="429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4" y="1098741"/>
            <a:ext cx="11373395" cy="325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404" y="1620673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영어 그룹에 대한 조건이 맞지 않기 때문에 당연히 오류발생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4" y="2185947"/>
            <a:ext cx="11373395" cy="3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2" y="2700015"/>
            <a:ext cx="243874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7" y="479635"/>
            <a:ext cx="5782054" cy="186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7" y="979440"/>
            <a:ext cx="2040488" cy="5347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331" y="466295"/>
            <a:ext cx="5727554" cy="3987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31" y="1044560"/>
            <a:ext cx="3050215" cy="5282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8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33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1" y="450359"/>
            <a:ext cx="5593901" cy="196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1" y="950325"/>
            <a:ext cx="3225061" cy="5311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61" y="450359"/>
            <a:ext cx="5876731" cy="368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61" y="950325"/>
            <a:ext cx="4436673" cy="4667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8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6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4" y="433352"/>
            <a:ext cx="11317671" cy="653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3" y="1243679"/>
            <a:ext cx="11317671" cy="2402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" y="2863378"/>
            <a:ext cx="11317671" cy="825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3" y="3969574"/>
            <a:ext cx="3434263" cy="2197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8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76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2" y="493056"/>
            <a:ext cx="5632392" cy="14080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74" y="493056"/>
            <a:ext cx="4928342" cy="14080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02" y="3244271"/>
            <a:ext cx="5936649" cy="1849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83" y="3244271"/>
            <a:ext cx="1114581" cy="3172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264" y="3244270"/>
            <a:ext cx="1057423" cy="3143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687" y="3244270"/>
            <a:ext cx="1060081" cy="3143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9110" y="3244270"/>
            <a:ext cx="1141340" cy="3143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802" y="6018627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9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1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375452"/>
            <a:ext cx="7720216" cy="901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16" y="375452"/>
            <a:ext cx="2808468" cy="2271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62" y="3194119"/>
            <a:ext cx="7720216" cy="884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856" y="3194119"/>
            <a:ext cx="3106228" cy="1995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85" y="572624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9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77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3" y="422151"/>
            <a:ext cx="7886778" cy="1137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73" y="422151"/>
            <a:ext cx="3442330" cy="221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53" y="3192118"/>
            <a:ext cx="7886778" cy="1134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73" y="3192118"/>
            <a:ext cx="3442330" cy="1594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685" y="572624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9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7" y="439423"/>
            <a:ext cx="7772264" cy="2326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07" y="3045656"/>
            <a:ext cx="7772264" cy="3454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1263" y="439423"/>
            <a:ext cx="346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78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0" y="397544"/>
            <a:ext cx="6969741" cy="61136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79" y="5133287"/>
            <a:ext cx="3923941" cy="1377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1555" y="397544"/>
            <a:ext cx="20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11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6" y="390092"/>
            <a:ext cx="7124001" cy="4777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64" y="390092"/>
            <a:ext cx="3983139" cy="4777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1174" y="6062197"/>
            <a:ext cx="239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13, 12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6" y="425861"/>
            <a:ext cx="7250723" cy="6071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97" y="425861"/>
            <a:ext cx="2505425" cy="219105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973617" y="2340864"/>
            <a:ext cx="5170383" cy="355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19807" y="5833241"/>
            <a:ext cx="3153810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806" y="6244792"/>
            <a:ext cx="6432331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244962" y="5628401"/>
            <a:ext cx="1054876" cy="82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76" y="4128849"/>
            <a:ext cx="3467584" cy="933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476" y="5713310"/>
            <a:ext cx="3458058" cy="714475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10172163" y="5131156"/>
            <a:ext cx="351604" cy="51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20757" y="3003551"/>
            <a:ext cx="20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14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05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4126" y="481263"/>
            <a:ext cx="429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accent1"/>
                </a:solidFill>
                <a:latin typeface="+mj-ea"/>
                <a:ea typeface="+mj-ea"/>
              </a:rPr>
              <a:t>Basic Training(1)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63312"/>
            <a:ext cx="5834608" cy="61805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5" y="4496696"/>
            <a:ext cx="5629836" cy="20472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3067" y="1238455"/>
            <a:ext cx="352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성적 입력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  <a:ea typeface="+mj-ea"/>
              </a:rPr>
              <a:t>합계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  <a:ea typeface="+mj-ea"/>
              </a:rPr>
              <a:t>평균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등수 조회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31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5" y="1437344"/>
            <a:ext cx="3924848" cy="5096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5" y="428860"/>
            <a:ext cx="5301221" cy="522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81" y="428860"/>
            <a:ext cx="5872160" cy="705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64" y="1471274"/>
            <a:ext cx="3017236" cy="50287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669" y="1471274"/>
            <a:ext cx="2979672" cy="50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9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1" y="481262"/>
            <a:ext cx="519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accent1"/>
                </a:solidFill>
                <a:latin typeface="+mj-ea"/>
                <a:ea typeface="+mj-ea"/>
              </a:rPr>
              <a:t>Basic Training(2)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0" y="379201"/>
            <a:ext cx="4839199" cy="6133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3205707"/>
            <a:ext cx="6361347" cy="3306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트와이스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멤</a:t>
            </a:r>
            <a:r>
              <a:rPr lang="ko-KR" altLang="en-US" sz="2000" dirty="0" smtClean="0"/>
              <a:t>버 선호도 조사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4" y="376352"/>
            <a:ext cx="1029646" cy="6114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2874" y="376352"/>
            <a:ext cx="25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트와이스</a:t>
            </a:r>
            <a:r>
              <a:rPr lang="ko-KR" altLang="en-US" dirty="0" smtClean="0"/>
              <a:t> 전체 행 내용 조회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154" y="376352"/>
            <a:ext cx="4156423" cy="3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3601" y="376352"/>
            <a:ext cx="3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맴버</a:t>
            </a:r>
            <a:r>
              <a:rPr lang="ko-KR" altLang="en-US" dirty="0" smtClean="0"/>
              <a:t> 별 선호도 투표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5" y="358588"/>
            <a:ext cx="4278482" cy="616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2471" y="481262"/>
            <a:ext cx="519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accent1"/>
                </a:solidFill>
                <a:latin typeface="+mj-ea"/>
                <a:ea typeface="+mj-ea"/>
              </a:rPr>
              <a:t>Training(1)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성적 집계표 페이지 만들기 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2" y="1810985"/>
            <a:ext cx="2506414" cy="47171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576" y="1810985"/>
            <a:ext cx="2586387" cy="47235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591" y="5500077"/>
            <a:ext cx="1526936" cy="10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7" y="1260368"/>
            <a:ext cx="3347574" cy="4684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1" y="523852"/>
            <a:ext cx="3081148" cy="516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69" y="648510"/>
            <a:ext cx="3166355" cy="447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069" y="1260368"/>
            <a:ext cx="3315163" cy="4706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1" y="648510"/>
            <a:ext cx="4267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ea"/>
                <a:ea typeface="+mj-ea"/>
              </a:rPr>
              <a:t>Call </a:t>
            </a:r>
            <a:r>
              <a:rPr lang="en-US" altLang="ko-KR" sz="2000" dirty="0" err="1" smtClean="0">
                <a:latin typeface="+mj-ea"/>
                <a:ea typeface="+mj-ea"/>
              </a:rPr>
              <a:t>print_report</a:t>
            </a:r>
            <a:r>
              <a:rPr lang="en-US" altLang="ko-KR" sz="2000" dirty="0" smtClean="0">
                <a:latin typeface="+mj-ea"/>
                <a:ea typeface="+mj-ea"/>
              </a:rPr>
              <a:t>(6,25) </a:t>
            </a:r>
            <a:r>
              <a:rPr lang="ko-KR" altLang="en-US" sz="2000" dirty="0" smtClean="0">
                <a:latin typeface="+mj-ea"/>
                <a:ea typeface="+mj-ea"/>
              </a:rPr>
              <a:t>값 조회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ea"/>
                <a:ea typeface="+mj-ea"/>
              </a:rPr>
              <a:t>Call </a:t>
            </a:r>
            <a:r>
              <a:rPr lang="en-US" altLang="ko-KR" sz="2000" dirty="0" err="1" smtClean="0">
                <a:latin typeface="+mj-ea"/>
                <a:ea typeface="+mj-ea"/>
              </a:rPr>
              <a:t>print_report</a:t>
            </a:r>
            <a:r>
              <a:rPr lang="en-US" altLang="ko-KR" sz="2000" dirty="0" smtClean="0">
                <a:latin typeface="+mj-ea"/>
                <a:ea typeface="+mj-ea"/>
              </a:rPr>
              <a:t>(1,25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값 조회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66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" y="388819"/>
            <a:ext cx="3825831" cy="637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7" y="1223682"/>
            <a:ext cx="3795177" cy="5324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15" y="458989"/>
            <a:ext cx="4167344" cy="567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49" y="1223682"/>
            <a:ext cx="3813875" cy="5354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3759" y="707638"/>
            <a:ext cx="293411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Call </a:t>
            </a:r>
            <a:r>
              <a:rPr lang="en-US" altLang="ko-KR" dirty="0" err="1" smtClean="0">
                <a:latin typeface="+mj-ea"/>
                <a:ea typeface="+mj-ea"/>
              </a:rPr>
              <a:t>print_report</a:t>
            </a:r>
            <a:r>
              <a:rPr lang="en-US" altLang="ko-KR" dirty="0" smtClean="0">
                <a:latin typeface="+mj-ea"/>
                <a:ea typeface="+mj-ea"/>
              </a:rPr>
              <a:t>(50,25) </a:t>
            </a:r>
            <a:r>
              <a:rPr lang="ko-KR" altLang="en-US" dirty="0" smtClean="0">
                <a:latin typeface="+mj-ea"/>
                <a:ea typeface="+mj-ea"/>
              </a:rPr>
              <a:t>값 조회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마지막 페이지보다 큰 값 입력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Call </a:t>
            </a:r>
            <a:r>
              <a:rPr lang="en-US" altLang="ko-KR" dirty="0" err="1" smtClean="0">
                <a:latin typeface="+mj-ea"/>
                <a:ea typeface="+mj-ea"/>
              </a:rPr>
              <a:t>print_report</a:t>
            </a:r>
            <a:r>
              <a:rPr lang="en-US" altLang="ko-KR" dirty="0" smtClean="0">
                <a:latin typeface="+mj-ea"/>
                <a:ea typeface="+mj-ea"/>
              </a:rPr>
              <a:t>(-10,25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ko-KR" altLang="en-US" dirty="0" smtClean="0">
                <a:latin typeface="+mj-ea"/>
                <a:ea typeface="+mj-ea"/>
              </a:rPr>
              <a:t>조회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(1</a:t>
            </a:r>
            <a:r>
              <a:rPr lang="ko-KR" altLang="en-US" dirty="0" smtClean="0">
                <a:latin typeface="+mj-ea"/>
                <a:ea typeface="+mj-ea"/>
              </a:rPr>
              <a:t>보다 작은 값 입력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923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5" y="2509741"/>
            <a:ext cx="7422206" cy="3953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3" y="391381"/>
            <a:ext cx="3913775" cy="6186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875" y="391381"/>
            <a:ext cx="5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 입력하기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5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22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895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01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86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42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98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77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6" y="897726"/>
            <a:ext cx="3337488" cy="5438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6" y="398527"/>
            <a:ext cx="5866789" cy="255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25" y="398529"/>
            <a:ext cx="5621847" cy="26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68" y="897725"/>
            <a:ext cx="3478961" cy="54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6" y="407789"/>
            <a:ext cx="6010323" cy="213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" y="739891"/>
            <a:ext cx="3564316" cy="5686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06" y="382355"/>
            <a:ext cx="5382363" cy="275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511" y="739892"/>
            <a:ext cx="3593497" cy="56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5" y="800222"/>
            <a:ext cx="3473581" cy="5605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5" y="405447"/>
            <a:ext cx="5649224" cy="259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620" y="405446"/>
            <a:ext cx="5341580" cy="290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44" y="800222"/>
            <a:ext cx="3648862" cy="56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1" y="441179"/>
            <a:ext cx="5403427" cy="275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1" y="870573"/>
            <a:ext cx="3472214" cy="5563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553" y="451714"/>
            <a:ext cx="5926177" cy="253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50" y="1057553"/>
            <a:ext cx="4305749" cy="51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" y="457048"/>
            <a:ext cx="5611150" cy="240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2" y="1434427"/>
            <a:ext cx="4684589" cy="51104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36" y="463709"/>
            <a:ext cx="5768242" cy="23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19" y="1706900"/>
            <a:ext cx="4472929" cy="4014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582" y="767037"/>
            <a:ext cx="56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Select *, (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)/3 from </a:t>
            </a:r>
            <a:r>
              <a:rPr lang="en-US" altLang="ko-KR" sz="1400" dirty="0" err="1" smtClean="0">
                <a:latin typeface="+mj-ea"/>
                <a:ea typeface="+mj-ea"/>
              </a:rPr>
              <a:t>examtable</a:t>
            </a:r>
            <a:r>
              <a:rPr lang="en-US" altLang="ko-KR" sz="1400" dirty="0" smtClean="0">
                <a:latin typeface="+mj-ea"/>
                <a:ea typeface="+mj-ea"/>
              </a:rPr>
              <a:t> order by (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)/3 </a:t>
            </a:r>
            <a:r>
              <a:rPr lang="en-US" altLang="ko-KR" sz="1400" dirty="0" err="1" smtClean="0">
                <a:latin typeface="+mj-ea"/>
                <a:ea typeface="+mj-ea"/>
              </a:rPr>
              <a:t>desc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7219" y="767037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Select *, </a:t>
            </a:r>
            <a:r>
              <a:rPr lang="en-US" altLang="ko-KR" sz="1400" dirty="0" err="1" smtClean="0">
                <a:latin typeface="+mj-ea"/>
              </a:rPr>
              <a:t>kor+eng+mat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)/3 from </a:t>
            </a:r>
            <a:r>
              <a:rPr lang="en-US" altLang="ko-KR" sz="1400" dirty="0" err="1" smtClean="0">
                <a:latin typeface="+mj-ea"/>
                <a:ea typeface="+mj-ea"/>
              </a:rPr>
              <a:t>examtable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36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9" y="507252"/>
            <a:ext cx="5761588" cy="378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9" y="1898362"/>
            <a:ext cx="4558117" cy="4056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77" y="507252"/>
            <a:ext cx="5786323" cy="359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641" y="1896823"/>
            <a:ext cx="3613619" cy="40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289" y="1056070"/>
            <a:ext cx="56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Select *, 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, (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)/3 from </a:t>
            </a:r>
            <a:r>
              <a:rPr lang="en-US" altLang="ko-KR" sz="1400" dirty="0" err="1" smtClean="0">
                <a:latin typeface="+mj-ea"/>
                <a:ea typeface="+mj-ea"/>
              </a:rPr>
              <a:t>examtable</a:t>
            </a:r>
            <a:r>
              <a:rPr lang="en-US" altLang="ko-KR" sz="1400" dirty="0" smtClean="0">
                <a:latin typeface="+mj-ea"/>
                <a:ea typeface="+mj-ea"/>
              </a:rPr>
              <a:t> order by 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desc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0877" y="1056069"/>
            <a:ext cx="56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Select *, 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 as total, (</a:t>
            </a:r>
            <a:r>
              <a:rPr lang="en-US" altLang="ko-KR" sz="1400" dirty="0" err="1" smtClean="0">
                <a:latin typeface="+mj-ea"/>
                <a:ea typeface="+mj-ea"/>
              </a:rPr>
              <a:t>kor+eng+mat</a:t>
            </a:r>
            <a:r>
              <a:rPr lang="en-US" altLang="ko-KR" sz="1400" dirty="0" smtClean="0">
                <a:latin typeface="+mj-ea"/>
                <a:ea typeface="+mj-ea"/>
              </a:rPr>
              <a:t>)/3 as average from </a:t>
            </a:r>
            <a:r>
              <a:rPr lang="en-US" altLang="ko-KR" sz="1400" dirty="0" err="1" smtClean="0">
                <a:latin typeface="+mj-ea"/>
                <a:ea typeface="+mj-ea"/>
              </a:rPr>
              <a:t>examtable</a:t>
            </a:r>
            <a:r>
              <a:rPr lang="en-US" altLang="ko-KR" sz="1400" dirty="0" smtClean="0">
                <a:latin typeface="+mj-ea"/>
                <a:ea typeface="+mj-ea"/>
              </a:rPr>
              <a:t> order by total </a:t>
            </a:r>
            <a:r>
              <a:rPr lang="en-US" altLang="ko-KR" sz="1400" dirty="0" err="1" smtClean="0">
                <a:latin typeface="+mj-ea"/>
                <a:ea typeface="+mj-ea"/>
              </a:rPr>
              <a:t>desc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1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6215</TotalTime>
  <Words>245</Words>
  <Application>Microsoft Office PowerPoint</Application>
  <PresentationFormat>와이드스크린</PresentationFormat>
  <Paragraphs>41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Corbel</vt:lpstr>
      <vt:lpstr>기본</vt:lpstr>
      <vt:lpstr>데이터베이스 3강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238</cp:revision>
  <dcterms:created xsi:type="dcterms:W3CDTF">2023-03-20T00:01:30Z</dcterms:created>
  <dcterms:modified xsi:type="dcterms:W3CDTF">2023-05-23T12:32:49Z</dcterms:modified>
</cp:coreProperties>
</file>